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1" r:id="rId5"/>
    <p:sldId id="527" r:id="rId6"/>
    <p:sldId id="528" r:id="rId7"/>
    <p:sldId id="529" r:id="rId8"/>
    <p:sldId id="530" r:id="rId9"/>
    <p:sldId id="531" r:id="rId10"/>
    <p:sldId id="532" r:id="rId11"/>
    <p:sldId id="533" r:id="rId12"/>
    <p:sldId id="534" r:id="rId13"/>
    <p:sldId id="535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48"/>
    <a:srgbClr val="0FA189"/>
    <a:srgbClr val="ECA700"/>
    <a:srgbClr val="2D296E"/>
    <a:srgbClr val="80BB2B"/>
    <a:srgbClr val="20A67B"/>
    <a:srgbClr val="F2C85E"/>
    <a:srgbClr val="F3FFEB"/>
    <a:srgbClr val="96C01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98BAD1-D1A8-422F-9A4D-9CE827BE6C27}" v="24" dt="2020-06-08T17:39:57.6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CAF9ED-07DC-4A11-8D7F-57B35C25682E}" styleName="Style moyen 1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1635" autoAdjust="0"/>
  </p:normalViewPr>
  <p:slideViewPr>
    <p:cSldViewPr snapToGrid="0">
      <p:cViewPr varScale="1">
        <p:scale>
          <a:sx n="75" d="100"/>
          <a:sy n="75" d="100"/>
        </p:scale>
        <p:origin x="1056" y="58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2390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RESILLAS" userId="6d4e8df1-1b8b-424b-b8da-6d224bbd514d" providerId="ADAL" clId="{6B98BAD1-D1A8-422F-9A4D-9CE827BE6C27}"/>
    <pc:docChg chg="custSel addSld delSld modSld delMainMaster">
      <pc:chgData name="David RESILLAS" userId="6d4e8df1-1b8b-424b-b8da-6d224bbd514d" providerId="ADAL" clId="{6B98BAD1-D1A8-422F-9A4D-9CE827BE6C27}" dt="2020-06-08T17:40:41.987" v="553" actId="20577"/>
      <pc:docMkLst>
        <pc:docMk/>
      </pc:docMkLst>
      <pc:sldChg chg="modSp">
        <pc:chgData name="David RESILLAS" userId="6d4e8df1-1b8b-424b-b8da-6d224bbd514d" providerId="ADAL" clId="{6B98BAD1-D1A8-422F-9A4D-9CE827BE6C27}" dt="2020-06-08T17:11:57.007" v="16" actId="20577"/>
        <pc:sldMkLst>
          <pc:docMk/>
          <pc:sldMk cId="1385188857" sldId="261"/>
        </pc:sldMkLst>
        <pc:spChg chg="mod">
          <ac:chgData name="David RESILLAS" userId="6d4e8df1-1b8b-424b-b8da-6d224bbd514d" providerId="ADAL" clId="{6B98BAD1-D1A8-422F-9A4D-9CE827BE6C27}" dt="2020-06-08T17:11:57.007" v="16" actId="20577"/>
          <ac:spMkLst>
            <pc:docMk/>
            <pc:sldMk cId="1385188857" sldId="261"/>
            <ac:spMk id="2" creationId="{D16D1D38-8C23-42F3-B161-55930401222B}"/>
          </ac:spMkLst>
        </pc:spChg>
      </pc:sldChg>
      <pc:sldChg chg="del">
        <pc:chgData name="David RESILLAS" userId="6d4e8df1-1b8b-424b-b8da-6d224bbd514d" providerId="ADAL" clId="{6B98BAD1-D1A8-422F-9A4D-9CE827BE6C27}" dt="2020-06-08T17:12:04.715" v="42" actId="2696"/>
        <pc:sldMkLst>
          <pc:docMk/>
          <pc:sldMk cId="3028086576" sldId="263"/>
        </pc:sldMkLst>
      </pc:sldChg>
      <pc:sldChg chg="del">
        <pc:chgData name="David RESILLAS" userId="6d4e8df1-1b8b-424b-b8da-6d224bbd514d" providerId="ADAL" clId="{6B98BAD1-D1A8-422F-9A4D-9CE827BE6C27}" dt="2020-06-08T17:12:18.068" v="64" actId="2696"/>
        <pc:sldMkLst>
          <pc:docMk/>
          <pc:sldMk cId="4230879959" sldId="284"/>
        </pc:sldMkLst>
      </pc:sldChg>
      <pc:sldChg chg="del">
        <pc:chgData name="David RESILLAS" userId="6d4e8df1-1b8b-424b-b8da-6d224bbd514d" providerId="ADAL" clId="{6B98BAD1-D1A8-422F-9A4D-9CE827BE6C27}" dt="2020-06-08T17:12:07.222" v="43" actId="2696"/>
        <pc:sldMkLst>
          <pc:docMk/>
          <pc:sldMk cId="4204676469" sldId="305"/>
        </pc:sldMkLst>
      </pc:sldChg>
      <pc:sldChg chg="del">
        <pc:chgData name="David RESILLAS" userId="6d4e8df1-1b8b-424b-b8da-6d224bbd514d" providerId="ADAL" clId="{6B98BAD1-D1A8-422F-9A4D-9CE827BE6C27}" dt="2020-06-08T17:12:18.024" v="60" actId="2696"/>
        <pc:sldMkLst>
          <pc:docMk/>
          <pc:sldMk cId="4286932223" sldId="314"/>
        </pc:sldMkLst>
      </pc:sldChg>
      <pc:sldChg chg="del">
        <pc:chgData name="David RESILLAS" userId="6d4e8df1-1b8b-424b-b8da-6d224bbd514d" providerId="ADAL" clId="{6B98BAD1-D1A8-422F-9A4D-9CE827BE6C27}" dt="2020-06-08T17:12:08.939" v="51" actId="2696"/>
        <pc:sldMkLst>
          <pc:docMk/>
          <pc:sldMk cId="4245590260" sldId="356"/>
        </pc:sldMkLst>
      </pc:sldChg>
      <pc:sldChg chg="del">
        <pc:chgData name="David RESILLAS" userId="6d4e8df1-1b8b-424b-b8da-6d224bbd514d" providerId="ADAL" clId="{6B98BAD1-D1A8-422F-9A4D-9CE827BE6C27}" dt="2020-06-08T17:12:18.039" v="62" actId="2696"/>
        <pc:sldMkLst>
          <pc:docMk/>
          <pc:sldMk cId="397821262" sldId="507"/>
        </pc:sldMkLst>
      </pc:sldChg>
      <pc:sldChg chg="del">
        <pc:chgData name="David RESILLAS" userId="6d4e8df1-1b8b-424b-b8da-6d224bbd514d" providerId="ADAL" clId="{6B98BAD1-D1A8-422F-9A4D-9CE827BE6C27}" dt="2020-06-08T17:12:08.782" v="47" actId="2696"/>
        <pc:sldMkLst>
          <pc:docMk/>
          <pc:sldMk cId="613127331" sldId="523"/>
        </pc:sldMkLst>
      </pc:sldChg>
      <pc:sldChg chg="del">
        <pc:chgData name="David RESILLAS" userId="6d4e8df1-1b8b-424b-b8da-6d224bbd514d" providerId="ADAL" clId="{6B98BAD1-D1A8-422F-9A4D-9CE827BE6C27}" dt="2020-06-08T17:12:08.478" v="45" actId="2696"/>
        <pc:sldMkLst>
          <pc:docMk/>
          <pc:sldMk cId="2391972366" sldId="526"/>
        </pc:sldMkLst>
      </pc:sldChg>
      <pc:sldChg chg="addSp delSp modSp">
        <pc:chgData name="David RESILLAS" userId="6d4e8df1-1b8b-424b-b8da-6d224bbd514d" providerId="ADAL" clId="{6B98BAD1-D1A8-422F-9A4D-9CE827BE6C27}" dt="2020-06-08T17:40:41.987" v="553" actId="20577"/>
        <pc:sldMkLst>
          <pc:docMk/>
          <pc:sldMk cId="2712148321" sldId="527"/>
        </pc:sldMkLst>
        <pc:spChg chg="del">
          <ac:chgData name="David RESILLAS" userId="6d4e8df1-1b8b-424b-b8da-6d224bbd514d" providerId="ADAL" clId="{6B98BAD1-D1A8-422F-9A4D-9CE827BE6C27}" dt="2020-06-08T17:12:33.274" v="70" actId="478"/>
          <ac:spMkLst>
            <pc:docMk/>
            <pc:sldMk cId="2712148321" sldId="527"/>
            <ac:spMk id="17" creationId="{2123EAB6-EAE4-40B2-811B-73BFC075C8E5}"/>
          </ac:spMkLst>
        </pc:spChg>
        <pc:spChg chg="del">
          <ac:chgData name="David RESILLAS" userId="6d4e8df1-1b8b-424b-b8da-6d224bbd514d" providerId="ADAL" clId="{6B98BAD1-D1A8-422F-9A4D-9CE827BE6C27}" dt="2020-06-08T17:12:33.274" v="70" actId="478"/>
          <ac:spMkLst>
            <pc:docMk/>
            <pc:sldMk cId="2712148321" sldId="527"/>
            <ac:spMk id="18" creationId="{587BA7AA-9F66-46AC-9AB6-57A4D5BF5D7B}"/>
          </ac:spMkLst>
        </pc:spChg>
        <pc:spChg chg="mod">
          <ac:chgData name="David RESILLAS" userId="6d4e8df1-1b8b-424b-b8da-6d224bbd514d" providerId="ADAL" clId="{6B98BAD1-D1A8-422F-9A4D-9CE827BE6C27}" dt="2020-06-08T17:12:40.104" v="83" actId="20577"/>
          <ac:spMkLst>
            <pc:docMk/>
            <pc:sldMk cId="2712148321" sldId="527"/>
            <ac:spMk id="20" creationId="{2B1D5945-1BD1-4CB1-9B57-E75062FF9163}"/>
          </ac:spMkLst>
        </pc:spChg>
        <pc:spChg chg="del mod">
          <ac:chgData name="David RESILLAS" userId="6d4e8df1-1b8b-424b-b8da-6d224bbd514d" providerId="ADAL" clId="{6B98BAD1-D1A8-422F-9A4D-9CE827BE6C27}" dt="2020-06-08T17:12:35.764" v="72" actId="478"/>
          <ac:spMkLst>
            <pc:docMk/>
            <pc:sldMk cId="2712148321" sldId="527"/>
            <ac:spMk id="22" creationId="{6AC39EA8-CC99-4C06-B8B8-554D26F54BD3}"/>
          </ac:spMkLst>
        </pc:spChg>
        <pc:spChg chg="del">
          <ac:chgData name="David RESILLAS" userId="6d4e8df1-1b8b-424b-b8da-6d224bbd514d" providerId="ADAL" clId="{6B98BAD1-D1A8-422F-9A4D-9CE827BE6C27}" dt="2020-06-08T17:12:33.274" v="70" actId="478"/>
          <ac:spMkLst>
            <pc:docMk/>
            <pc:sldMk cId="2712148321" sldId="527"/>
            <ac:spMk id="24" creationId="{089EC625-32DA-4714-B273-318570037DEF}"/>
          </ac:spMkLst>
        </pc:spChg>
        <pc:spChg chg="del">
          <ac:chgData name="David RESILLAS" userId="6d4e8df1-1b8b-424b-b8da-6d224bbd514d" providerId="ADAL" clId="{6B98BAD1-D1A8-422F-9A4D-9CE827BE6C27}" dt="2020-06-08T17:12:33.274" v="70" actId="478"/>
          <ac:spMkLst>
            <pc:docMk/>
            <pc:sldMk cId="2712148321" sldId="527"/>
            <ac:spMk id="28" creationId="{FF4005C2-0219-44AE-BA4E-C203D52F4515}"/>
          </ac:spMkLst>
        </pc:spChg>
        <pc:spChg chg="del">
          <ac:chgData name="David RESILLAS" userId="6d4e8df1-1b8b-424b-b8da-6d224bbd514d" providerId="ADAL" clId="{6B98BAD1-D1A8-422F-9A4D-9CE827BE6C27}" dt="2020-06-08T17:12:33.274" v="70" actId="478"/>
          <ac:spMkLst>
            <pc:docMk/>
            <pc:sldMk cId="2712148321" sldId="527"/>
            <ac:spMk id="29" creationId="{46A17B4D-9D44-4A3A-9DF2-136EF091023C}"/>
          </ac:spMkLst>
        </pc:spChg>
        <pc:spChg chg="del">
          <ac:chgData name="David RESILLAS" userId="6d4e8df1-1b8b-424b-b8da-6d224bbd514d" providerId="ADAL" clId="{6B98BAD1-D1A8-422F-9A4D-9CE827BE6C27}" dt="2020-06-08T17:12:33.274" v="70" actId="478"/>
          <ac:spMkLst>
            <pc:docMk/>
            <pc:sldMk cId="2712148321" sldId="527"/>
            <ac:spMk id="30" creationId="{2D2FAC86-BE86-4CEE-94CF-68A93A77F778}"/>
          </ac:spMkLst>
        </pc:spChg>
        <pc:spChg chg="del">
          <ac:chgData name="David RESILLAS" userId="6d4e8df1-1b8b-424b-b8da-6d224bbd514d" providerId="ADAL" clId="{6B98BAD1-D1A8-422F-9A4D-9CE827BE6C27}" dt="2020-06-08T17:12:33.274" v="70" actId="478"/>
          <ac:spMkLst>
            <pc:docMk/>
            <pc:sldMk cId="2712148321" sldId="527"/>
            <ac:spMk id="31" creationId="{E62F63F4-8BA6-4153-A11A-D59027AF9D70}"/>
          </ac:spMkLst>
        </pc:spChg>
        <pc:graphicFrameChg chg="add mod modGraphic">
          <ac:chgData name="David RESILLAS" userId="6d4e8df1-1b8b-424b-b8da-6d224bbd514d" providerId="ADAL" clId="{6B98BAD1-D1A8-422F-9A4D-9CE827BE6C27}" dt="2020-06-08T17:40:41.987" v="553" actId="20577"/>
          <ac:graphicFrameMkLst>
            <pc:docMk/>
            <pc:sldMk cId="2712148321" sldId="527"/>
            <ac:graphicFrameMk id="2" creationId="{70BF54A6-4C67-4587-AF21-743EA519AB3C}"/>
          </ac:graphicFrameMkLst>
        </pc:graphicFrameChg>
        <pc:picChg chg="del">
          <ac:chgData name="David RESILLAS" userId="6d4e8df1-1b8b-424b-b8da-6d224bbd514d" providerId="ADAL" clId="{6B98BAD1-D1A8-422F-9A4D-9CE827BE6C27}" dt="2020-06-08T17:12:33.274" v="70" actId="478"/>
          <ac:picMkLst>
            <pc:docMk/>
            <pc:sldMk cId="2712148321" sldId="527"/>
            <ac:picMk id="21" creationId="{76F8411F-B08D-45D7-85DA-C0A1918EDDFC}"/>
          </ac:picMkLst>
        </pc:picChg>
        <pc:picChg chg="del">
          <ac:chgData name="David RESILLAS" userId="6d4e8df1-1b8b-424b-b8da-6d224bbd514d" providerId="ADAL" clId="{6B98BAD1-D1A8-422F-9A4D-9CE827BE6C27}" dt="2020-06-08T17:12:33.274" v="70" actId="478"/>
          <ac:picMkLst>
            <pc:docMk/>
            <pc:sldMk cId="2712148321" sldId="527"/>
            <ac:picMk id="23" creationId="{7115B100-83A0-4919-B13C-2F2401511355}"/>
          </ac:picMkLst>
        </pc:picChg>
        <pc:cxnChg chg="del mod">
          <ac:chgData name="David RESILLAS" userId="6d4e8df1-1b8b-424b-b8da-6d224bbd514d" providerId="ADAL" clId="{6B98BAD1-D1A8-422F-9A4D-9CE827BE6C27}" dt="2020-06-08T17:12:33.274" v="70" actId="478"/>
          <ac:cxnSpMkLst>
            <pc:docMk/>
            <pc:sldMk cId="2712148321" sldId="527"/>
            <ac:cxnSpMk id="3" creationId="{81807592-7D2D-4343-8C4B-87526F29E844}"/>
          </ac:cxnSpMkLst>
        </pc:cxnChg>
        <pc:cxnChg chg="del mod">
          <ac:chgData name="David RESILLAS" userId="6d4e8df1-1b8b-424b-b8da-6d224bbd514d" providerId="ADAL" clId="{6B98BAD1-D1A8-422F-9A4D-9CE827BE6C27}" dt="2020-06-08T17:12:33.274" v="70" actId="478"/>
          <ac:cxnSpMkLst>
            <pc:docMk/>
            <pc:sldMk cId="2712148321" sldId="527"/>
            <ac:cxnSpMk id="25" creationId="{B33B4C6C-5737-4699-A6B7-1458F4BC6C32}"/>
          </ac:cxnSpMkLst>
        </pc:cxnChg>
        <pc:cxnChg chg="del">
          <ac:chgData name="David RESILLAS" userId="6d4e8df1-1b8b-424b-b8da-6d224bbd514d" providerId="ADAL" clId="{6B98BAD1-D1A8-422F-9A4D-9CE827BE6C27}" dt="2020-06-08T17:12:33.274" v="70" actId="478"/>
          <ac:cxnSpMkLst>
            <pc:docMk/>
            <pc:sldMk cId="2712148321" sldId="527"/>
            <ac:cxnSpMk id="27" creationId="{A57FAED8-3612-4A38-AB3E-1076688C7EB2}"/>
          </ac:cxnSpMkLst>
        </pc:cxnChg>
      </pc:sldChg>
      <pc:sldChg chg="addSp delSp modSp add">
        <pc:chgData name="David RESILLAS" userId="6d4e8df1-1b8b-424b-b8da-6d224bbd514d" providerId="ADAL" clId="{6B98BAD1-D1A8-422F-9A4D-9CE827BE6C27}" dt="2020-06-08T17:22:54.057" v="420" actId="20577"/>
        <pc:sldMkLst>
          <pc:docMk/>
          <pc:sldMk cId="1156245217" sldId="528"/>
        </pc:sldMkLst>
        <pc:spChg chg="del">
          <ac:chgData name="David RESILLAS" userId="6d4e8df1-1b8b-424b-b8da-6d224bbd514d" providerId="ADAL" clId="{6B98BAD1-D1A8-422F-9A4D-9CE827BE6C27}" dt="2020-06-08T17:13:19.888" v="127" actId="478"/>
          <ac:spMkLst>
            <pc:docMk/>
            <pc:sldMk cId="1156245217" sldId="528"/>
            <ac:spMk id="17" creationId="{2123EAB6-EAE4-40B2-811B-73BFC075C8E5}"/>
          </ac:spMkLst>
        </pc:spChg>
        <pc:spChg chg="del">
          <ac:chgData name="David RESILLAS" userId="6d4e8df1-1b8b-424b-b8da-6d224bbd514d" providerId="ADAL" clId="{6B98BAD1-D1A8-422F-9A4D-9CE827BE6C27}" dt="2020-06-08T17:13:13.306" v="124" actId="478"/>
          <ac:spMkLst>
            <pc:docMk/>
            <pc:sldMk cId="1156245217" sldId="528"/>
            <ac:spMk id="18" creationId="{587BA7AA-9F66-46AC-9AB6-57A4D5BF5D7B}"/>
          </ac:spMkLst>
        </pc:spChg>
        <pc:spChg chg="mod">
          <ac:chgData name="David RESILLAS" userId="6d4e8df1-1b8b-424b-b8da-6d224bbd514d" providerId="ADAL" clId="{6B98BAD1-D1A8-422F-9A4D-9CE827BE6C27}" dt="2020-06-08T17:22:54.057" v="420" actId="20577"/>
          <ac:spMkLst>
            <pc:docMk/>
            <pc:sldMk cId="1156245217" sldId="528"/>
            <ac:spMk id="20" creationId="{2B1D5945-1BD1-4CB1-9B57-E75062FF9163}"/>
          </ac:spMkLst>
        </pc:spChg>
        <pc:spChg chg="del">
          <ac:chgData name="David RESILLAS" userId="6d4e8df1-1b8b-424b-b8da-6d224bbd514d" providerId="ADAL" clId="{6B98BAD1-D1A8-422F-9A4D-9CE827BE6C27}" dt="2020-06-08T17:13:23.887" v="128" actId="478"/>
          <ac:spMkLst>
            <pc:docMk/>
            <pc:sldMk cId="1156245217" sldId="528"/>
            <ac:spMk id="22" creationId="{6AC39EA8-CC99-4C06-B8B8-554D26F54BD3}"/>
          </ac:spMkLst>
        </pc:spChg>
        <pc:spChg chg="del">
          <ac:chgData name="David RESILLAS" userId="6d4e8df1-1b8b-424b-b8da-6d224bbd514d" providerId="ADAL" clId="{6B98BAD1-D1A8-422F-9A4D-9CE827BE6C27}" dt="2020-06-08T17:13:13.306" v="124" actId="478"/>
          <ac:spMkLst>
            <pc:docMk/>
            <pc:sldMk cId="1156245217" sldId="528"/>
            <ac:spMk id="24" creationId="{089EC625-32DA-4714-B273-318570037DEF}"/>
          </ac:spMkLst>
        </pc:spChg>
        <pc:spChg chg="del">
          <ac:chgData name="David RESILLAS" userId="6d4e8df1-1b8b-424b-b8da-6d224bbd514d" providerId="ADAL" clId="{6B98BAD1-D1A8-422F-9A4D-9CE827BE6C27}" dt="2020-06-08T17:13:13.306" v="124" actId="478"/>
          <ac:spMkLst>
            <pc:docMk/>
            <pc:sldMk cId="1156245217" sldId="528"/>
            <ac:spMk id="28" creationId="{FF4005C2-0219-44AE-BA4E-C203D52F4515}"/>
          </ac:spMkLst>
        </pc:spChg>
        <pc:spChg chg="del">
          <ac:chgData name="David RESILLAS" userId="6d4e8df1-1b8b-424b-b8da-6d224bbd514d" providerId="ADAL" clId="{6B98BAD1-D1A8-422F-9A4D-9CE827BE6C27}" dt="2020-06-08T17:13:13.306" v="124" actId="478"/>
          <ac:spMkLst>
            <pc:docMk/>
            <pc:sldMk cId="1156245217" sldId="528"/>
            <ac:spMk id="29" creationId="{46A17B4D-9D44-4A3A-9DF2-136EF091023C}"/>
          </ac:spMkLst>
        </pc:spChg>
        <pc:spChg chg="del">
          <ac:chgData name="David RESILLAS" userId="6d4e8df1-1b8b-424b-b8da-6d224bbd514d" providerId="ADAL" clId="{6B98BAD1-D1A8-422F-9A4D-9CE827BE6C27}" dt="2020-06-08T17:13:13.306" v="124" actId="478"/>
          <ac:spMkLst>
            <pc:docMk/>
            <pc:sldMk cId="1156245217" sldId="528"/>
            <ac:spMk id="30" creationId="{2D2FAC86-BE86-4CEE-94CF-68A93A77F778}"/>
          </ac:spMkLst>
        </pc:spChg>
        <pc:spChg chg="del">
          <ac:chgData name="David RESILLAS" userId="6d4e8df1-1b8b-424b-b8da-6d224bbd514d" providerId="ADAL" clId="{6B98BAD1-D1A8-422F-9A4D-9CE827BE6C27}" dt="2020-06-08T17:13:13.306" v="124" actId="478"/>
          <ac:spMkLst>
            <pc:docMk/>
            <pc:sldMk cId="1156245217" sldId="528"/>
            <ac:spMk id="31" creationId="{E62F63F4-8BA6-4153-A11A-D59027AF9D70}"/>
          </ac:spMkLst>
        </pc:spChg>
        <pc:picChg chg="add mod">
          <ac:chgData name="David RESILLAS" userId="6d4e8df1-1b8b-424b-b8da-6d224bbd514d" providerId="ADAL" clId="{6B98BAD1-D1A8-422F-9A4D-9CE827BE6C27}" dt="2020-06-08T17:16:21.924" v="197" actId="1076"/>
          <ac:picMkLst>
            <pc:docMk/>
            <pc:sldMk cId="1156245217" sldId="528"/>
            <ac:picMk id="2" creationId="{54A1B575-6676-4530-B780-C68509681C52}"/>
          </ac:picMkLst>
        </pc:picChg>
        <pc:picChg chg="del">
          <ac:chgData name="David RESILLAS" userId="6d4e8df1-1b8b-424b-b8da-6d224bbd514d" providerId="ADAL" clId="{6B98BAD1-D1A8-422F-9A4D-9CE827BE6C27}" dt="2020-06-08T17:13:13.306" v="124" actId="478"/>
          <ac:picMkLst>
            <pc:docMk/>
            <pc:sldMk cId="1156245217" sldId="528"/>
            <ac:picMk id="21" creationId="{76F8411F-B08D-45D7-85DA-C0A1918EDDFC}"/>
          </ac:picMkLst>
        </pc:picChg>
        <pc:picChg chg="del mod">
          <ac:chgData name="David RESILLAS" userId="6d4e8df1-1b8b-424b-b8da-6d224bbd514d" providerId="ADAL" clId="{6B98BAD1-D1A8-422F-9A4D-9CE827BE6C27}" dt="2020-06-08T17:13:18.102" v="126" actId="478"/>
          <ac:picMkLst>
            <pc:docMk/>
            <pc:sldMk cId="1156245217" sldId="528"/>
            <ac:picMk id="23" creationId="{7115B100-83A0-4919-B13C-2F2401511355}"/>
          </ac:picMkLst>
        </pc:picChg>
        <pc:cxnChg chg="del mod">
          <ac:chgData name="David RESILLAS" userId="6d4e8df1-1b8b-424b-b8da-6d224bbd514d" providerId="ADAL" clId="{6B98BAD1-D1A8-422F-9A4D-9CE827BE6C27}" dt="2020-06-08T17:13:13.306" v="124" actId="478"/>
          <ac:cxnSpMkLst>
            <pc:docMk/>
            <pc:sldMk cId="1156245217" sldId="528"/>
            <ac:cxnSpMk id="3" creationId="{81807592-7D2D-4343-8C4B-87526F29E844}"/>
          </ac:cxnSpMkLst>
        </pc:cxnChg>
        <pc:cxnChg chg="del mod">
          <ac:chgData name="David RESILLAS" userId="6d4e8df1-1b8b-424b-b8da-6d224bbd514d" providerId="ADAL" clId="{6B98BAD1-D1A8-422F-9A4D-9CE827BE6C27}" dt="2020-06-08T17:13:13.306" v="124" actId="478"/>
          <ac:cxnSpMkLst>
            <pc:docMk/>
            <pc:sldMk cId="1156245217" sldId="528"/>
            <ac:cxnSpMk id="25" creationId="{B33B4C6C-5737-4699-A6B7-1458F4BC6C32}"/>
          </ac:cxnSpMkLst>
        </pc:cxnChg>
        <pc:cxnChg chg="del">
          <ac:chgData name="David RESILLAS" userId="6d4e8df1-1b8b-424b-b8da-6d224bbd514d" providerId="ADAL" clId="{6B98BAD1-D1A8-422F-9A4D-9CE827BE6C27}" dt="2020-06-08T17:13:13.306" v="124" actId="478"/>
          <ac:cxnSpMkLst>
            <pc:docMk/>
            <pc:sldMk cId="1156245217" sldId="528"/>
            <ac:cxnSpMk id="27" creationId="{A57FAED8-3612-4A38-AB3E-1076688C7EB2}"/>
          </ac:cxnSpMkLst>
        </pc:cxnChg>
      </pc:sldChg>
      <pc:sldChg chg="addSp delSp modSp add">
        <pc:chgData name="David RESILLAS" userId="6d4e8df1-1b8b-424b-b8da-6d224bbd514d" providerId="ADAL" clId="{6B98BAD1-D1A8-422F-9A4D-9CE827BE6C27}" dt="2020-06-08T17:24:33.736" v="442"/>
        <pc:sldMkLst>
          <pc:docMk/>
          <pc:sldMk cId="3726044825" sldId="529"/>
        </pc:sldMkLst>
        <pc:spChg chg="mod">
          <ac:chgData name="David RESILLAS" userId="6d4e8df1-1b8b-424b-b8da-6d224bbd514d" providerId="ADAL" clId="{6B98BAD1-D1A8-422F-9A4D-9CE827BE6C27}" dt="2020-06-08T17:24:11.198" v="441" actId="20577"/>
          <ac:spMkLst>
            <pc:docMk/>
            <pc:sldMk cId="3726044825" sldId="529"/>
            <ac:spMk id="20" creationId="{2B1D5945-1BD1-4CB1-9B57-E75062FF9163}"/>
          </ac:spMkLst>
        </pc:spChg>
        <pc:picChg chg="del">
          <ac:chgData name="David RESILLAS" userId="6d4e8df1-1b8b-424b-b8da-6d224bbd514d" providerId="ADAL" clId="{6B98BAD1-D1A8-422F-9A4D-9CE827BE6C27}" dt="2020-06-08T17:23:55.264" v="422" actId="478"/>
          <ac:picMkLst>
            <pc:docMk/>
            <pc:sldMk cId="3726044825" sldId="529"/>
            <ac:picMk id="2" creationId="{54A1B575-6676-4530-B780-C68509681C52}"/>
          </ac:picMkLst>
        </pc:picChg>
        <pc:picChg chg="add">
          <ac:chgData name="David RESILLAS" userId="6d4e8df1-1b8b-424b-b8da-6d224bbd514d" providerId="ADAL" clId="{6B98BAD1-D1A8-422F-9A4D-9CE827BE6C27}" dt="2020-06-08T17:24:33.736" v="442"/>
          <ac:picMkLst>
            <pc:docMk/>
            <pc:sldMk cId="3726044825" sldId="529"/>
            <ac:picMk id="5" creationId="{90EF8C0A-76B8-4FF6-A7C7-CF2D312B0C75}"/>
          </ac:picMkLst>
        </pc:picChg>
      </pc:sldChg>
      <pc:sldChg chg="addSp delSp add">
        <pc:chgData name="David RESILLAS" userId="6d4e8df1-1b8b-424b-b8da-6d224bbd514d" providerId="ADAL" clId="{6B98BAD1-D1A8-422F-9A4D-9CE827BE6C27}" dt="2020-06-08T17:24:48.043" v="445"/>
        <pc:sldMkLst>
          <pc:docMk/>
          <pc:sldMk cId="2391449135" sldId="530"/>
        </pc:sldMkLst>
        <pc:picChg chg="del">
          <ac:chgData name="David RESILLAS" userId="6d4e8df1-1b8b-424b-b8da-6d224bbd514d" providerId="ADAL" clId="{6B98BAD1-D1A8-422F-9A4D-9CE827BE6C27}" dt="2020-06-08T17:24:39.033" v="444" actId="478"/>
          <ac:picMkLst>
            <pc:docMk/>
            <pc:sldMk cId="2391449135" sldId="530"/>
            <ac:picMk id="5" creationId="{90EF8C0A-76B8-4FF6-A7C7-CF2D312B0C75}"/>
          </ac:picMkLst>
        </pc:picChg>
        <pc:picChg chg="add">
          <ac:chgData name="David RESILLAS" userId="6d4e8df1-1b8b-424b-b8da-6d224bbd514d" providerId="ADAL" clId="{6B98BAD1-D1A8-422F-9A4D-9CE827BE6C27}" dt="2020-06-08T17:24:48.043" v="445"/>
          <ac:picMkLst>
            <pc:docMk/>
            <pc:sldMk cId="2391449135" sldId="530"/>
            <ac:picMk id="6" creationId="{4B34A781-8ED4-4B92-B5FE-C7FE458CA330}"/>
          </ac:picMkLst>
        </pc:picChg>
      </pc:sldChg>
      <pc:sldChg chg="addSp delSp modSp add">
        <pc:chgData name="David RESILLAS" userId="6d4e8df1-1b8b-424b-b8da-6d224bbd514d" providerId="ADAL" clId="{6B98BAD1-D1A8-422F-9A4D-9CE827BE6C27}" dt="2020-06-08T17:26:09.432" v="469" actId="14100"/>
        <pc:sldMkLst>
          <pc:docMk/>
          <pc:sldMk cId="850906804" sldId="531"/>
        </pc:sldMkLst>
        <pc:spChg chg="mod">
          <ac:chgData name="David RESILLAS" userId="6d4e8df1-1b8b-424b-b8da-6d224bbd514d" providerId="ADAL" clId="{6B98BAD1-D1A8-422F-9A4D-9CE827BE6C27}" dt="2020-06-08T17:25:13.596" v="465" actId="5793"/>
          <ac:spMkLst>
            <pc:docMk/>
            <pc:sldMk cId="850906804" sldId="531"/>
            <ac:spMk id="20" creationId="{2B1D5945-1BD1-4CB1-9B57-E75062FF9163}"/>
          </ac:spMkLst>
        </pc:spChg>
        <pc:picChg chg="add mod">
          <ac:chgData name="David RESILLAS" userId="6d4e8df1-1b8b-424b-b8da-6d224bbd514d" providerId="ADAL" clId="{6B98BAD1-D1A8-422F-9A4D-9CE827BE6C27}" dt="2020-06-08T17:26:09.432" v="469" actId="14100"/>
          <ac:picMkLst>
            <pc:docMk/>
            <pc:sldMk cId="850906804" sldId="531"/>
            <ac:picMk id="5" creationId="{CAD9BC6D-6E7D-4FA8-846F-3843964A98FB}"/>
          </ac:picMkLst>
        </pc:picChg>
        <pc:picChg chg="del">
          <ac:chgData name="David RESILLAS" userId="6d4e8df1-1b8b-424b-b8da-6d224bbd514d" providerId="ADAL" clId="{6B98BAD1-D1A8-422F-9A4D-9CE827BE6C27}" dt="2020-06-08T17:25:15.239" v="466" actId="478"/>
          <ac:picMkLst>
            <pc:docMk/>
            <pc:sldMk cId="850906804" sldId="531"/>
            <ac:picMk id="6" creationId="{4B34A781-8ED4-4B92-B5FE-C7FE458CA330}"/>
          </ac:picMkLst>
        </pc:picChg>
      </pc:sldChg>
      <pc:sldChg chg="addSp delSp modSp add">
        <pc:chgData name="David RESILLAS" userId="6d4e8df1-1b8b-424b-b8da-6d224bbd514d" providerId="ADAL" clId="{6B98BAD1-D1A8-422F-9A4D-9CE827BE6C27}" dt="2020-06-08T17:26:43.160" v="480"/>
        <pc:sldMkLst>
          <pc:docMk/>
          <pc:sldMk cId="3328400207" sldId="532"/>
        </pc:sldMkLst>
        <pc:spChg chg="mod">
          <ac:chgData name="David RESILLAS" userId="6d4e8df1-1b8b-424b-b8da-6d224bbd514d" providerId="ADAL" clId="{6B98BAD1-D1A8-422F-9A4D-9CE827BE6C27}" dt="2020-06-08T17:26:21.402" v="478" actId="20577"/>
          <ac:spMkLst>
            <pc:docMk/>
            <pc:sldMk cId="3328400207" sldId="532"/>
            <ac:spMk id="20" creationId="{2B1D5945-1BD1-4CB1-9B57-E75062FF9163}"/>
          </ac:spMkLst>
        </pc:spChg>
        <pc:picChg chg="del">
          <ac:chgData name="David RESILLAS" userId="6d4e8df1-1b8b-424b-b8da-6d224bbd514d" providerId="ADAL" clId="{6B98BAD1-D1A8-422F-9A4D-9CE827BE6C27}" dt="2020-06-08T17:26:42.394" v="479" actId="478"/>
          <ac:picMkLst>
            <pc:docMk/>
            <pc:sldMk cId="3328400207" sldId="532"/>
            <ac:picMk id="5" creationId="{CAD9BC6D-6E7D-4FA8-846F-3843964A98FB}"/>
          </ac:picMkLst>
        </pc:picChg>
        <pc:picChg chg="add">
          <ac:chgData name="David RESILLAS" userId="6d4e8df1-1b8b-424b-b8da-6d224bbd514d" providerId="ADAL" clId="{6B98BAD1-D1A8-422F-9A4D-9CE827BE6C27}" dt="2020-06-08T17:26:43.160" v="480"/>
          <ac:picMkLst>
            <pc:docMk/>
            <pc:sldMk cId="3328400207" sldId="532"/>
            <ac:picMk id="6" creationId="{26341BE6-437B-442B-924E-0822C4BE63F4}"/>
          </ac:picMkLst>
        </pc:picChg>
      </pc:sldChg>
      <pc:sldChg chg="addSp delSp add">
        <pc:chgData name="David RESILLAS" userId="6d4e8df1-1b8b-424b-b8da-6d224bbd514d" providerId="ADAL" clId="{6B98BAD1-D1A8-422F-9A4D-9CE827BE6C27}" dt="2020-06-08T17:27:18.076" v="483"/>
        <pc:sldMkLst>
          <pc:docMk/>
          <pc:sldMk cId="3751738013" sldId="533"/>
        </pc:sldMkLst>
        <pc:picChg chg="add">
          <ac:chgData name="David RESILLAS" userId="6d4e8df1-1b8b-424b-b8da-6d224bbd514d" providerId="ADAL" clId="{6B98BAD1-D1A8-422F-9A4D-9CE827BE6C27}" dt="2020-06-08T17:27:18.076" v="483"/>
          <ac:picMkLst>
            <pc:docMk/>
            <pc:sldMk cId="3751738013" sldId="533"/>
            <ac:picMk id="5" creationId="{C3629317-C3EF-4B24-8E25-B7FFF6A5D7F7}"/>
          </ac:picMkLst>
        </pc:picChg>
        <pc:picChg chg="del">
          <ac:chgData name="David RESILLAS" userId="6d4e8df1-1b8b-424b-b8da-6d224bbd514d" providerId="ADAL" clId="{6B98BAD1-D1A8-422F-9A4D-9CE827BE6C27}" dt="2020-06-08T17:26:51.911" v="482" actId="478"/>
          <ac:picMkLst>
            <pc:docMk/>
            <pc:sldMk cId="3751738013" sldId="533"/>
            <ac:picMk id="6" creationId="{26341BE6-437B-442B-924E-0822C4BE63F4}"/>
          </ac:picMkLst>
        </pc:picChg>
      </pc:sldChg>
      <pc:sldChg chg="addSp delSp add">
        <pc:chgData name="David RESILLAS" userId="6d4e8df1-1b8b-424b-b8da-6d224bbd514d" providerId="ADAL" clId="{6B98BAD1-D1A8-422F-9A4D-9CE827BE6C27}" dt="2020-06-08T17:27:35.682" v="486"/>
        <pc:sldMkLst>
          <pc:docMk/>
          <pc:sldMk cId="2590435794" sldId="534"/>
        </pc:sldMkLst>
        <pc:picChg chg="del">
          <ac:chgData name="David RESILLAS" userId="6d4e8df1-1b8b-424b-b8da-6d224bbd514d" providerId="ADAL" clId="{6B98BAD1-D1A8-422F-9A4D-9CE827BE6C27}" dt="2020-06-08T17:27:23.179" v="485" actId="478"/>
          <ac:picMkLst>
            <pc:docMk/>
            <pc:sldMk cId="2590435794" sldId="534"/>
            <ac:picMk id="5" creationId="{C3629317-C3EF-4B24-8E25-B7FFF6A5D7F7}"/>
          </ac:picMkLst>
        </pc:picChg>
        <pc:picChg chg="add">
          <ac:chgData name="David RESILLAS" userId="6d4e8df1-1b8b-424b-b8da-6d224bbd514d" providerId="ADAL" clId="{6B98BAD1-D1A8-422F-9A4D-9CE827BE6C27}" dt="2020-06-08T17:27:35.682" v="486"/>
          <ac:picMkLst>
            <pc:docMk/>
            <pc:sldMk cId="2590435794" sldId="534"/>
            <ac:picMk id="6" creationId="{B19667B4-62FF-4604-9235-69E77C563366}"/>
          </ac:picMkLst>
        </pc:picChg>
      </pc:sldChg>
      <pc:sldChg chg="addSp delSp modSp add">
        <pc:chgData name="David RESILLAS" userId="6d4e8df1-1b8b-424b-b8da-6d224bbd514d" providerId="ADAL" clId="{6B98BAD1-D1A8-422F-9A4D-9CE827BE6C27}" dt="2020-06-08T17:39:04.753" v="508" actId="1076"/>
        <pc:sldMkLst>
          <pc:docMk/>
          <pc:sldMk cId="3378306600" sldId="535"/>
        </pc:sldMkLst>
        <pc:spChg chg="mod">
          <ac:chgData name="David RESILLAS" userId="6d4e8df1-1b8b-424b-b8da-6d224bbd514d" providerId="ADAL" clId="{6B98BAD1-D1A8-422F-9A4D-9CE827BE6C27}" dt="2020-06-08T17:38:38.330" v="505" actId="20577"/>
          <ac:spMkLst>
            <pc:docMk/>
            <pc:sldMk cId="3378306600" sldId="535"/>
            <ac:spMk id="20" creationId="{2B1D5945-1BD1-4CB1-9B57-E75062FF9163}"/>
          </ac:spMkLst>
        </pc:spChg>
        <pc:picChg chg="add mod">
          <ac:chgData name="David RESILLAS" userId="6d4e8df1-1b8b-424b-b8da-6d224bbd514d" providerId="ADAL" clId="{6B98BAD1-D1A8-422F-9A4D-9CE827BE6C27}" dt="2020-06-08T17:38:40.680" v="506" actId="1076"/>
          <ac:picMkLst>
            <pc:docMk/>
            <pc:sldMk cId="3378306600" sldId="535"/>
            <ac:picMk id="5" creationId="{2AE21A21-7D98-4861-A834-D61035AC0CC6}"/>
          </ac:picMkLst>
        </pc:picChg>
        <pc:picChg chg="del">
          <ac:chgData name="David RESILLAS" userId="6d4e8df1-1b8b-424b-b8da-6d224bbd514d" providerId="ADAL" clId="{6B98BAD1-D1A8-422F-9A4D-9CE827BE6C27}" dt="2020-06-08T17:29:15.257" v="488" actId="478"/>
          <ac:picMkLst>
            <pc:docMk/>
            <pc:sldMk cId="3378306600" sldId="535"/>
            <ac:picMk id="6" creationId="{B19667B4-62FF-4604-9235-69E77C563366}"/>
          </ac:picMkLst>
        </pc:picChg>
        <pc:picChg chg="add mod">
          <ac:chgData name="David RESILLAS" userId="6d4e8df1-1b8b-424b-b8da-6d224bbd514d" providerId="ADAL" clId="{6B98BAD1-D1A8-422F-9A4D-9CE827BE6C27}" dt="2020-06-08T17:39:04.753" v="508" actId="1076"/>
          <ac:picMkLst>
            <pc:docMk/>
            <pc:sldMk cId="3378306600" sldId="535"/>
            <ac:picMk id="7" creationId="{448887A1-E1AC-4037-8DBC-27C71A5F5287}"/>
          </ac:picMkLst>
        </pc:picChg>
      </pc:sldChg>
      <pc:sldChg chg="add del">
        <pc:chgData name="David RESILLAS" userId="6d4e8df1-1b8b-424b-b8da-6d224bbd514d" providerId="ADAL" clId="{6B98BAD1-D1A8-422F-9A4D-9CE827BE6C27}" dt="2020-06-08T17:29:22.462" v="490"/>
        <pc:sldMkLst>
          <pc:docMk/>
          <pc:sldMk cId="682542660" sldId="536"/>
        </pc:sldMkLst>
      </pc:sldChg>
      <pc:sldChg chg="del">
        <pc:chgData name="David RESILLAS" userId="6d4e8df1-1b8b-424b-b8da-6d224bbd514d" providerId="ADAL" clId="{6B98BAD1-D1A8-422F-9A4D-9CE827BE6C27}" dt="2020-06-08T17:12:08.390" v="44" actId="2696"/>
        <pc:sldMkLst>
          <pc:docMk/>
          <pc:sldMk cId="1445016763" sldId="783"/>
        </pc:sldMkLst>
      </pc:sldChg>
      <pc:sldChg chg="del">
        <pc:chgData name="David RESILLAS" userId="6d4e8df1-1b8b-424b-b8da-6d224bbd514d" providerId="ADAL" clId="{6B98BAD1-D1A8-422F-9A4D-9CE827BE6C27}" dt="2020-06-08T17:12:20.484" v="66" actId="2696"/>
        <pc:sldMkLst>
          <pc:docMk/>
          <pc:sldMk cId="1638457364" sldId="790"/>
        </pc:sldMkLst>
      </pc:sldChg>
      <pc:sldChg chg="del">
        <pc:chgData name="David RESILLAS" userId="6d4e8df1-1b8b-424b-b8da-6d224bbd514d" providerId="ADAL" clId="{6B98BAD1-D1A8-422F-9A4D-9CE827BE6C27}" dt="2020-06-08T17:12:08.950" v="52" actId="2696"/>
        <pc:sldMkLst>
          <pc:docMk/>
          <pc:sldMk cId="740423772" sldId="820"/>
        </pc:sldMkLst>
      </pc:sldChg>
      <pc:sldChg chg="del">
        <pc:chgData name="David RESILLAS" userId="6d4e8df1-1b8b-424b-b8da-6d224bbd514d" providerId="ADAL" clId="{6B98BAD1-D1A8-422F-9A4D-9CE827BE6C27}" dt="2020-06-08T17:12:18.112" v="65" actId="2696"/>
        <pc:sldMkLst>
          <pc:docMk/>
          <pc:sldMk cId="187849907" sldId="842"/>
        </pc:sldMkLst>
      </pc:sldChg>
      <pc:sldChg chg="del">
        <pc:chgData name="David RESILLAS" userId="6d4e8df1-1b8b-424b-b8da-6d224bbd514d" providerId="ADAL" clId="{6B98BAD1-D1A8-422F-9A4D-9CE827BE6C27}" dt="2020-06-08T17:12:22.157" v="67" actId="2696"/>
        <pc:sldMkLst>
          <pc:docMk/>
          <pc:sldMk cId="3342520154" sldId="843"/>
        </pc:sldMkLst>
      </pc:sldChg>
      <pc:sldChg chg="del">
        <pc:chgData name="David RESILLAS" userId="6d4e8df1-1b8b-424b-b8da-6d224bbd514d" providerId="ADAL" clId="{6B98BAD1-D1A8-422F-9A4D-9CE827BE6C27}" dt="2020-06-08T17:12:04.594" v="17" actId="2696"/>
        <pc:sldMkLst>
          <pc:docMk/>
          <pc:sldMk cId="1167157145" sldId="845"/>
        </pc:sldMkLst>
      </pc:sldChg>
      <pc:sldChg chg="del">
        <pc:chgData name="David RESILLAS" userId="6d4e8df1-1b8b-424b-b8da-6d224bbd514d" providerId="ADAL" clId="{6B98BAD1-D1A8-422F-9A4D-9CE827BE6C27}" dt="2020-06-08T17:12:10.639" v="54" actId="2696"/>
        <pc:sldMkLst>
          <pc:docMk/>
          <pc:sldMk cId="3869281930" sldId="856"/>
        </pc:sldMkLst>
      </pc:sldChg>
      <pc:sldChg chg="del">
        <pc:chgData name="David RESILLAS" userId="6d4e8df1-1b8b-424b-b8da-6d224bbd514d" providerId="ADAL" clId="{6B98BAD1-D1A8-422F-9A4D-9CE827BE6C27}" dt="2020-06-08T17:12:10.708" v="55" actId="2696"/>
        <pc:sldMkLst>
          <pc:docMk/>
          <pc:sldMk cId="1614016414" sldId="864"/>
        </pc:sldMkLst>
      </pc:sldChg>
      <pc:sldChg chg="del">
        <pc:chgData name="David RESILLAS" userId="6d4e8df1-1b8b-424b-b8da-6d224bbd514d" providerId="ADAL" clId="{6B98BAD1-D1A8-422F-9A4D-9CE827BE6C27}" dt="2020-06-08T17:12:08.818" v="49" actId="2696"/>
        <pc:sldMkLst>
          <pc:docMk/>
          <pc:sldMk cId="3426421479" sldId="865"/>
        </pc:sldMkLst>
      </pc:sldChg>
      <pc:sldChg chg="del">
        <pc:chgData name="David RESILLAS" userId="6d4e8df1-1b8b-424b-b8da-6d224bbd514d" providerId="ADAL" clId="{6B98BAD1-D1A8-422F-9A4D-9CE827BE6C27}" dt="2020-06-08T17:12:08.801" v="48" actId="2696"/>
        <pc:sldMkLst>
          <pc:docMk/>
          <pc:sldMk cId="1436928930" sldId="866"/>
        </pc:sldMkLst>
      </pc:sldChg>
      <pc:sldChg chg="del">
        <pc:chgData name="David RESILLAS" userId="6d4e8df1-1b8b-424b-b8da-6d224bbd514d" providerId="ADAL" clId="{6B98BAD1-D1A8-422F-9A4D-9CE827BE6C27}" dt="2020-06-08T17:12:08.986" v="53" actId="2696"/>
        <pc:sldMkLst>
          <pc:docMk/>
          <pc:sldMk cId="3250168358" sldId="869"/>
        </pc:sldMkLst>
      </pc:sldChg>
      <pc:sldChg chg="del">
        <pc:chgData name="David RESILLAS" userId="6d4e8df1-1b8b-424b-b8da-6d224bbd514d" providerId="ADAL" clId="{6B98BAD1-D1A8-422F-9A4D-9CE827BE6C27}" dt="2020-06-08T17:12:08.842" v="50" actId="2696"/>
        <pc:sldMkLst>
          <pc:docMk/>
          <pc:sldMk cId="1230519711" sldId="870"/>
        </pc:sldMkLst>
      </pc:sldChg>
      <pc:sldChg chg="del">
        <pc:chgData name="David RESILLAS" userId="6d4e8df1-1b8b-424b-b8da-6d224bbd514d" providerId="ADAL" clId="{6B98BAD1-D1A8-422F-9A4D-9CE827BE6C27}" dt="2020-06-08T17:12:10.823" v="57" actId="2696"/>
        <pc:sldMkLst>
          <pc:docMk/>
          <pc:sldMk cId="1590791287" sldId="871"/>
        </pc:sldMkLst>
      </pc:sldChg>
      <pc:sldChg chg="del">
        <pc:chgData name="David RESILLAS" userId="6d4e8df1-1b8b-424b-b8da-6d224bbd514d" providerId="ADAL" clId="{6B98BAD1-D1A8-422F-9A4D-9CE827BE6C27}" dt="2020-06-08T17:12:10.837" v="58" actId="2696"/>
        <pc:sldMkLst>
          <pc:docMk/>
          <pc:sldMk cId="735230984" sldId="872"/>
        </pc:sldMkLst>
      </pc:sldChg>
      <pc:sldChg chg="del">
        <pc:chgData name="David RESILLAS" userId="6d4e8df1-1b8b-424b-b8da-6d224bbd514d" providerId="ADAL" clId="{6B98BAD1-D1A8-422F-9A4D-9CE827BE6C27}" dt="2020-06-08T17:12:10.890" v="59" actId="2696"/>
        <pc:sldMkLst>
          <pc:docMk/>
          <pc:sldMk cId="2479763658" sldId="873"/>
        </pc:sldMkLst>
      </pc:sldChg>
      <pc:sldChg chg="del">
        <pc:chgData name="David RESILLAS" userId="6d4e8df1-1b8b-424b-b8da-6d224bbd514d" providerId="ADAL" clId="{6B98BAD1-D1A8-422F-9A4D-9CE827BE6C27}" dt="2020-06-08T17:12:08.605" v="46" actId="2696"/>
        <pc:sldMkLst>
          <pc:docMk/>
          <pc:sldMk cId="921070967" sldId="874"/>
        </pc:sldMkLst>
      </pc:sldChg>
      <pc:sldChg chg="del">
        <pc:chgData name="David RESILLAS" userId="6d4e8df1-1b8b-424b-b8da-6d224bbd514d" providerId="ADAL" clId="{6B98BAD1-D1A8-422F-9A4D-9CE827BE6C27}" dt="2020-06-08T17:12:10.767" v="56" actId="2696"/>
        <pc:sldMkLst>
          <pc:docMk/>
          <pc:sldMk cId="793025602" sldId="875"/>
        </pc:sldMkLst>
      </pc:sldChg>
      <pc:sldMasterChg chg="delSldLayout">
        <pc:chgData name="David RESILLAS" userId="6d4e8df1-1b8b-424b-b8da-6d224bbd514d" providerId="ADAL" clId="{6B98BAD1-D1A8-422F-9A4D-9CE827BE6C27}" dt="2020-06-08T17:12:22.162" v="68" actId="2696"/>
        <pc:sldMasterMkLst>
          <pc:docMk/>
          <pc:sldMasterMk cId="2380186813" sldId="2147483648"/>
        </pc:sldMasterMkLst>
        <pc:sldLayoutChg chg="del">
          <pc:chgData name="David RESILLAS" userId="6d4e8df1-1b8b-424b-b8da-6d224bbd514d" providerId="ADAL" clId="{6B98BAD1-D1A8-422F-9A4D-9CE827BE6C27}" dt="2020-06-08T17:12:22.162" v="68" actId="2696"/>
          <pc:sldLayoutMkLst>
            <pc:docMk/>
            <pc:sldMasterMk cId="2380186813" sldId="2147483648"/>
            <pc:sldLayoutMk cId="588031124" sldId="2147483691"/>
          </pc:sldLayoutMkLst>
        </pc:sldLayoutChg>
        <pc:sldLayoutChg chg="del">
          <pc:chgData name="David RESILLAS" userId="6d4e8df1-1b8b-424b-b8da-6d224bbd514d" providerId="ADAL" clId="{6B98BAD1-D1A8-422F-9A4D-9CE827BE6C27}" dt="2020-06-08T17:12:18.025" v="61" actId="2696"/>
          <pc:sldLayoutMkLst>
            <pc:docMk/>
            <pc:sldMasterMk cId="2380186813" sldId="2147483648"/>
            <pc:sldLayoutMk cId="3974707432" sldId="2147483716"/>
          </pc:sldLayoutMkLst>
        </pc:sldLayoutChg>
        <pc:sldLayoutChg chg="del">
          <pc:chgData name="David RESILLAS" userId="6d4e8df1-1b8b-424b-b8da-6d224bbd514d" providerId="ADAL" clId="{6B98BAD1-D1A8-422F-9A4D-9CE827BE6C27}" dt="2020-06-08T17:12:18.047" v="63" actId="2696"/>
          <pc:sldLayoutMkLst>
            <pc:docMk/>
            <pc:sldMasterMk cId="2380186813" sldId="2147483648"/>
            <pc:sldLayoutMk cId="2004068476" sldId="2147483717"/>
          </pc:sldLayoutMkLst>
        </pc:sldLayoutChg>
      </pc:sldMasterChg>
      <pc:sldMasterChg chg="del delSldLayout">
        <pc:chgData name="David RESILLAS" userId="6d4e8df1-1b8b-424b-b8da-6d224bbd514d" providerId="ADAL" clId="{6B98BAD1-D1A8-422F-9A4D-9CE827BE6C27}" dt="2020-06-08T17:12:04.679" v="41" actId="2696"/>
        <pc:sldMasterMkLst>
          <pc:docMk/>
          <pc:sldMasterMk cId="2663500220" sldId="2147483692"/>
        </pc:sldMasterMkLst>
        <pc:sldLayoutChg chg="del">
          <pc:chgData name="David RESILLAS" userId="6d4e8df1-1b8b-424b-b8da-6d224bbd514d" providerId="ADAL" clId="{6B98BAD1-D1A8-422F-9A4D-9CE827BE6C27}" dt="2020-06-08T17:12:04.614" v="18" actId="2696"/>
          <pc:sldLayoutMkLst>
            <pc:docMk/>
            <pc:sldMasterMk cId="2663500220" sldId="2147483692"/>
            <pc:sldLayoutMk cId="1352700599" sldId="2147483693"/>
          </pc:sldLayoutMkLst>
        </pc:sldLayoutChg>
        <pc:sldLayoutChg chg="del">
          <pc:chgData name="David RESILLAS" userId="6d4e8df1-1b8b-424b-b8da-6d224bbd514d" providerId="ADAL" clId="{6B98BAD1-D1A8-422F-9A4D-9CE827BE6C27}" dt="2020-06-08T17:12:04.616" v="19" actId="2696"/>
          <pc:sldLayoutMkLst>
            <pc:docMk/>
            <pc:sldMasterMk cId="2663500220" sldId="2147483692"/>
            <pc:sldLayoutMk cId="474256072" sldId="2147483694"/>
          </pc:sldLayoutMkLst>
        </pc:sldLayoutChg>
        <pc:sldLayoutChg chg="del">
          <pc:chgData name="David RESILLAS" userId="6d4e8df1-1b8b-424b-b8da-6d224bbd514d" providerId="ADAL" clId="{6B98BAD1-D1A8-422F-9A4D-9CE827BE6C27}" dt="2020-06-08T17:12:04.617" v="20" actId="2696"/>
          <pc:sldLayoutMkLst>
            <pc:docMk/>
            <pc:sldMasterMk cId="2663500220" sldId="2147483692"/>
            <pc:sldLayoutMk cId="2489565379" sldId="2147483695"/>
          </pc:sldLayoutMkLst>
        </pc:sldLayoutChg>
        <pc:sldLayoutChg chg="del">
          <pc:chgData name="David RESILLAS" userId="6d4e8df1-1b8b-424b-b8da-6d224bbd514d" providerId="ADAL" clId="{6B98BAD1-D1A8-422F-9A4D-9CE827BE6C27}" dt="2020-06-08T17:12:04.619" v="21" actId="2696"/>
          <pc:sldLayoutMkLst>
            <pc:docMk/>
            <pc:sldMasterMk cId="2663500220" sldId="2147483692"/>
            <pc:sldLayoutMk cId="1081330941" sldId="2147483696"/>
          </pc:sldLayoutMkLst>
        </pc:sldLayoutChg>
        <pc:sldLayoutChg chg="del">
          <pc:chgData name="David RESILLAS" userId="6d4e8df1-1b8b-424b-b8da-6d224bbd514d" providerId="ADAL" clId="{6B98BAD1-D1A8-422F-9A4D-9CE827BE6C27}" dt="2020-06-08T17:12:04.621" v="22" actId="2696"/>
          <pc:sldLayoutMkLst>
            <pc:docMk/>
            <pc:sldMasterMk cId="2663500220" sldId="2147483692"/>
            <pc:sldLayoutMk cId="2661798610" sldId="2147483697"/>
          </pc:sldLayoutMkLst>
        </pc:sldLayoutChg>
        <pc:sldLayoutChg chg="del">
          <pc:chgData name="David RESILLAS" userId="6d4e8df1-1b8b-424b-b8da-6d224bbd514d" providerId="ADAL" clId="{6B98BAD1-D1A8-422F-9A4D-9CE827BE6C27}" dt="2020-06-08T17:12:04.622" v="23" actId="2696"/>
          <pc:sldLayoutMkLst>
            <pc:docMk/>
            <pc:sldMasterMk cId="2663500220" sldId="2147483692"/>
            <pc:sldLayoutMk cId="2783092485" sldId="2147483698"/>
          </pc:sldLayoutMkLst>
        </pc:sldLayoutChg>
        <pc:sldLayoutChg chg="del">
          <pc:chgData name="David RESILLAS" userId="6d4e8df1-1b8b-424b-b8da-6d224bbd514d" providerId="ADAL" clId="{6B98BAD1-D1A8-422F-9A4D-9CE827BE6C27}" dt="2020-06-08T17:12:04.625" v="24" actId="2696"/>
          <pc:sldLayoutMkLst>
            <pc:docMk/>
            <pc:sldMasterMk cId="2663500220" sldId="2147483692"/>
            <pc:sldLayoutMk cId="4282503390" sldId="2147483699"/>
          </pc:sldLayoutMkLst>
        </pc:sldLayoutChg>
        <pc:sldLayoutChg chg="del">
          <pc:chgData name="David RESILLAS" userId="6d4e8df1-1b8b-424b-b8da-6d224bbd514d" providerId="ADAL" clId="{6B98BAD1-D1A8-422F-9A4D-9CE827BE6C27}" dt="2020-06-08T17:12:04.627" v="25" actId="2696"/>
          <pc:sldLayoutMkLst>
            <pc:docMk/>
            <pc:sldMasterMk cId="2663500220" sldId="2147483692"/>
            <pc:sldLayoutMk cId="2426533041" sldId="2147483700"/>
          </pc:sldLayoutMkLst>
        </pc:sldLayoutChg>
        <pc:sldLayoutChg chg="del">
          <pc:chgData name="David RESILLAS" userId="6d4e8df1-1b8b-424b-b8da-6d224bbd514d" providerId="ADAL" clId="{6B98BAD1-D1A8-422F-9A4D-9CE827BE6C27}" dt="2020-06-08T17:12:04.628" v="26" actId="2696"/>
          <pc:sldLayoutMkLst>
            <pc:docMk/>
            <pc:sldMasterMk cId="2663500220" sldId="2147483692"/>
            <pc:sldLayoutMk cId="3579433623" sldId="2147483701"/>
          </pc:sldLayoutMkLst>
        </pc:sldLayoutChg>
        <pc:sldLayoutChg chg="del">
          <pc:chgData name="David RESILLAS" userId="6d4e8df1-1b8b-424b-b8da-6d224bbd514d" providerId="ADAL" clId="{6B98BAD1-D1A8-422F-9A4D-9CE827BE6C27}" dt="2020-06-08T17:12:04.630" v="27" actId="2696"/>
          <pc:sldLayoutMkLst>
            <pc:docMk/>
            <pc:sldMasterMk cId="2663500220" sldId="2147483692"/>
            <pc:sldLayoutMk cId="1249787411" sldId="2147483702"/>
          </pc:sldLayoutMkLst>
        </pc:sldLayoutChg>
        <pc:sldLayoutChg chg="del">
          <pc:chgData name="David RESILLAS" userId="6d4e8df1-1b8b-424b-b8da-6d224bbd514d" providerId="ADAL" clId="{6B98BAD1-D1A8-422F-9A4D-9CE827BE6C27}" dt="2020-06-08T17:12:04.631" v="28" actId="2696"/>
          <pc:sldLayoutMkLst>
            <pc:docMk/>
            <pc:sldMasterMk cId="2663500220" sldId="2147483692"/>
            <pc:sldLayoutMk cId="1175614931" sldId="2147483703"/>
          </pc:sldLayoutMkLst>
        </pc:sldLayoutChg>
        <pc:sldLayoutChg chg="del">
          <pc:chgData name="David RESILLAS" userId="6d4e8df1-1b8b-424b-b8da-6d224bbd514d" providerId="ADAL" clId="{6B98BAD1-D1A8-422F-9A4D-9CE827BE6C27}" dt="2020-06-08T17:12:04.649" v="29" actId="2696"/>
          <pc:sldLayoutMkLst>
            <pc:docMk/>
            <pc:sldMasterMk cId="2663500220" sldId="2147483692"/>
            <pc:sldLayoutMk cId="139924772" sldId="2147483704"/>
          </pc:sldLayoutMkLst>
        </pc:sldLayoutChg>
        <pc:sldLayoutChg chg="del">
          <pc:chgData name="David RESILLAS" userId="6d4e8df1-1b8b-424b-b8da-6d224bbd514d" providerId="ADAL" clId="{6B98BAD1-D1A8-422F-9A4D-9CE827BE6C27}" dt="2020-06-08T17:12:04.652" v="30" actId="2696"/>
          <pc:sldLayoutMkLst>
            <pc:docMk/>
            <pc:sldMasterMk cId="2663500220" sldId="2147483692"/>
            <pc:sldLayoutMk cId="3578759324" sldId="2147483705"/>
          </pc:sldLayoutMkLst>
        </pc:sldLayoutChg>
        <pc:sldLayoutChg chg="del">
          <pc:chgData name="David RESILLAS" userId="6d4e8df1-1b8b-424b-b8da-6d224bbd514d" providerId="ADAL" clId="{6B98BAD1-D1A8-422F-9A4D-9CE827BE6C27}" dt="2020-06-08T17:12:04.654" v="31" actId="2696"/>
          <pc:sldLayoutMkLst>
            <pc:docMk/>
            <pc:sldMasterMk cId="2663500220" sldId="2147483692"/>
            <pc:sldLayoutMk cId="1278542279" sldId="2147483706"/>
          </pc:sldLayoutMkLst>
        </pc:sldLayoutChg>
        <pc:sldLayoutChg chg="del">
          <pc:chgData name="David RESILLAS" userId="6d4e8df1-1b8b-424b-b8da-6d224bbd514d" providerId="ADAL" clId="{6B98BAD1-D1A8-422F-9A4D-9CE827BE6C27}" dt="2020-06-08T17:12:04.656" v="32" actId="2696"/>
          <pc:sldLayoutMkLst>
            <pc:docMk/>
            <pc:sldMasterMk cId="2663500220" sldId="2147483692"/>
            <pc:sldLayoutMk cId="115680859" sldId="2147483707"/>
          </pc:sldLayoutMkLst>
        </pc:sldLayoutChg>
        <pc:sldLayoutChg chg="del">
          <pc:chgData name="David RESILLAS" userId="6d4e8df1-1b8b-424b-b8da-6d224bbd514d" providerId="ADAL" clId="{6B98BAD1-D1A8-422F-9A4D-9CE827BE6C27}" dt="2020-06-08T17:12:04.659" v="33" actId="2696"/>
          <pc:sldLayoutMkLst>
            <pc:docMk/>
            <pc:sldMasterMk cId="2663500220" sldId="2147483692"/>
            <pc:sldLayoutMk cId="3669349279" sldId="2147483708"/>
          </pc:sldLayoutMkLst>
        </pc:sldLayoutChg>
        <pc:sldLayoutChg chg="del">
          <pc:chgData name="David RESILLAS" userId="6d4e8df1-1b8b-424b-b8da-6d224bbd514d" providerId="ADAL" clId="{6B98BAD1-D1A8-422F-9A4D-9CE827BE6C27}" dt="2020-06-08T17:12:04.662" v="34" actId="2696"/>
          <pc:sldLayoutMkLst>
            <pc:docMk/>
            <pc:sldMasterMk cId="2663500220" sldId="2147483692"/>
            <pc:sldLayoutMk cId="4245019506" sldId="2147483709"/>
          </pc:sldLayoutMkLst>
        </pc:sldLayoutChg>
        <pc:sldLayoutChg chg="del">
          <pc:chgData name="David RESILLAS" userId="6d4e8df1-1b8b-424b-b8da-6d224bbd514d" providerId="ADAL" clId="{6B98BAD1-D1A8-422F-9A4D-9CE827BE6C27}" dt="2020-06-08T17:12:04.664" v="35" actId="2696"/>
          <pc:sldLayoutMkLst>
            <pc:docMk/>
            <pc:sldMasterMk cId="2663500220" sldId="2147483692"/>
            <pc:sldLayoutMk cId="3498508653" sldId="2147483710"/>
          </pc:sldLayoutMkLst>
        </pc:sldLayoutChg>
        <pc:sldLayoutChg chg="del">
          <pc:chgData name="David RESILLAS" userId="6d4e8df1-1b8b-424b-b8da-6d224bbd514d" providerId="ADAL" clId="{6B98BAD1-D1A8-422F-9A4D-9CE827BE6C27}" dt="2020-06-08T17:12:04.666" v="36" actId="2696"/>
          <pc:sldLayoutMkLst>
            <pc:docMk/>
            <pc:sldMasterMk cId="2663500220" sldId="2147483692"/>
            <pc:sldLayoutMk cId="3775102628" sldId="2147483711"/>
          </pc:sldLayoutMkLst>
        </pc:sldLayoutChg>
        <pc:sldLayoutChg chg="del">
          <pc:chgData name="David RESILLAS" userId="6d4e8df1-1b8b-424b-b8da-6d224bbd514d" providerId="ADAL" clId="{6B98BAD1-D1A8-422F-9A4D-9CE827BE6C27}" dt="2020-06-08T17:12:04.671" v="37" actId="2696"/>
          <pc:sldLayoutMkLst>
            <pc:docMk/>
            <pc:sldMasterMk cId="2663500220" sldId="2147483692"/>
            <pc:sldLayoutMk cId="2063144528" sldId="2147483712"/>
          </pc:sldLayoutMkLst>
        </pc:sldLayoutChg>
        <pc:sldLayoutChg chg="del">
          <pc:chgData name="David RESILLAS" userId="6d4e8df1-1b8b-424b-b8da-6d224bbd514d" providerId="ADAL" clId="{6B98BAD1-D1A8-422F-9A4D-9CE827BE6C27}" dt="2020-06-08T17:12:04.672" v="38" actId="2696"/>
          <pc:sldLayoutMkLst>
            <pc:docMk/>
            <pc:sldMasterMk cId="2663500220" sldId="2147483692"/>
            <pc:sldLayoutMk cId="2403455230" sldId="2147483713"/>
          </pc:sldLayoutMkLst>
        </pc:sldLayoutChg>
        <pc:sldLayoutChg chg="del">
          <pc:chgData name="David RESILLAS" userId="6d4e8df1-1b8b-424b-b8da-6d224bbd514d" providerId="ADAL" clId="{6B98BAD1-D1A8-422F-9A4D-9CE827BE6C27}" dt="2020-06-08T17:12:04.675" v="39" actId="2696"/>
          <pc:sldLayoutMkLst>
            <pc:docMk/>
            <pc:sldMasterMk cId="2663500220" sldId="2147483692"/>
            <pc:sldLayoutMk cId="239698514" sldId="2147483714"/>
          </pc:sldLayoutMkLst>
        </pc:sldLayoutChg>
        <pc:sldLayoutChg chg="del">
          <pc:chgData name="David RESILLAS" userId="6d4e8df1-1b8b-424b-b8da-6d224bbd514d" providerId="ADAL" clId="{6B98BAD1-D1A8-422F-9A4D-9CE827BE6C27}" dt="2020-06-08T17:12:04.677" v="40" actId="2696"/>
          <pc:sldLayoutMkLst>
            <pc:docMk/>
            <pc:sldMasterMk cId="2663500220" sldId="2147483692"/>
            <pc:sldLayoutMk cId="2756622800" sldId="2147483715"/>
          </pc:sldLayoutMkLst>
        </pc:sldLayoutChg>
      </pc:sldMasterChg>
    </pc:docChg>
  </pc:docChgLst>
  <pc:docChgLst>
    <pc:chgData name="David RESILLAS" userId="6d4e8df1-1b8b-424b-b8da-6d224bbd514d" providerId="ADAL" clId="{DEAA809C-0FF1-4E4C-A8D5-FEE33E04BF8C}"/>
    <pc:docChg chg="undo custSel addSld delSld modSld sldOrd">
      <pc:chgData name="David RESILLAS" userId="6d4e8df1-1b8b-424b-b8da-6d224bbd514d" providerId="ADAL" clId="{DEAA809C-0FF1-4E4C-A8D5-FEE33E04BF8C}" dt="2020-03-26T16:34:54.355" v="2282" actId="20577"/>
      <pc:docMkLst>
        <pc:docMk/>
      </pc:docMkLst>
      <pc:sldChg chg="modSp">
        <pc:chgData name="David RESILLAS" userId="6d4e8df1-1b8b-424b-b8da-6d224bbd514d" providerId="ADAL" clId="{DEAA809C-0FF1-4E4C-A8D5-FEE33E04BF8C}" dt="2020-03-19T13:43:32.010" v="23" actId="20577"/>
        <pc:sldMkLst>
          <pc:docMk/>
          <pc:sldMk cId="1385188857" sldId="261"/>
        </pc:sldMkLst>
        <pc:spChg chg="mod">
          <ac:chgData name="David RESILLAS" userId="6d4e8df1-1b8b-424b-b8da-6d224bbd514d" providerId="ADAL" clId="{DEAA809C-0FF1-4E4C-A8D5-FEE33E04BF8C}" dt="2020-03-19T13:43:32.010" v="23" actId="20577"/>
          <ac:spMkLst>
            <pc:docMk/>
            <pc:sldMk cId="1385188857" sldId="261"/>
            <ac:spMk id="2" creationId="{D16D1D38-8C23-42F3-B161-55930401222B}"/>
          </ac:spMkLst>
        </pc:spChg>
      </pc:sldChg>
      <pc:sldChg chg="addSp delSp modSp">
        <pc:chgData name="David RESILLAS" userId="6d4e8df1-1b8b-424b-b8da-6d224bbd514d" providerId="ADAL" clId="{DEAA809C-0FF1-4E4C-A8D5-FEE33E04BF8C}" dt="2020-03-26T16:34:10.804" v="2278" actId="20577"/>
        <pc:sldMkLst>
          <pc:docMk/>
          <pc:sldMk cId="4245590260" sldId="356"/>
        </pc:sldMkLst>
        <pc:spChg chg="add mod">
          <ac:chgData name="David RESILLAS" userId="6d4e8df1-1b8b-424b-b8da-6d224bbd514d" providerId="ADAL" clId="{DEAA809C-0FF1-4E4C-A8D5-FEE33E04BF8C}" dt="2020-03-26T15:48:10.730" v="1316" actId="1037"/>
          <ac:spMkLst>
            <pc:docMk/>
            <pc:sldMk cId="4245590260" sldId="356"/>
            <ac:spMk id="2" creationId="{3C6C87B9-3112-4AB0-8E47-D6E4556D594E}"/>
          </ac:spMkLst>
        </pc:spChg>
        <pc:spChg chg="add mod">
          <ac:chgData name="David RESILLAS" userId="6d4e8df1-1b8b-424b-b8da-6d224bbd514d" providerId="ADAL" clId="{DEAA809C-0FF1-4E4C-A8D5-FEE33E04BF8C}" dt="2020-03-26T15:46:18.513" v="1278" actId="1076"/>
          <ac:spMkLst>
            <pc:docMk/>
            <pc:sldMk cId="4245590260" sldId="356"/>
            <ac:spMk id="4" creationId="{E1C027E5-795F-46AC-BCE4-F4AFC6508482}"/>
          </ac:spMkLst>
        </pc:spChg>
        <pc:spChg chg="add mod">
          <ac:chgData name="David RESILLAS" userId="6d4e8df1-1b8b-424b-b8da-6d224bbd514d" providerId="ADAL" clId="{DEAA809C-0FF1-4E4C-A8D5-FEE33E04BF8C}" dt="2020-03-26T15:48:01.493" v="1308" actId="1037"/>
          <ac:spMkLst>
            <pc:docMk/>
            <pc:sldMk cId="4245590260" sldId="356"/>
            <ac:spMk id="5" creationId="{4D7A017C-78EB-4C4E-B715-7B27BFE72D6C}"/>
          </ac:spMkLst>
        </pc:spChg>
        <pc:spChg chg="del">
          <ac:chgData name="David RESILLAS" userId="6d4e8df1-1b8b-424b-b8da-6d224bbd514d" providerId="ADAL" clId="{DEAA809C-0FF1-4E4C-A8D5-FEE33E04BF8C}" dt="2020-03-19T13:49:38.499" v="168" actId="478"/>
          <ac:spMkLst>
            <pc:docMk/>
            <pc:sldMk cId="4245590260" sldId="356"/>
            <ac:spMk id="10" creationId="{00000000-0000-0000-0000-000000000000}"/>
          </ac:spMkLst>
        </pc:spChg>
        <pc:spChg chg="add mod">
          <ac:chgData name="David RESILLAS" userId="6d4e8df1-1b8b-424b-b8da-6d224bbd514d" providerId="ADAL" clId="{DEAA809C-0FF1-4E4C-A8D5-FEE33E04BF8C}" dt="2020-03-26T15:46:40.404" v="1290" actId="20577"/>
          <ac:spMkLst>
            <pc:docMk/>
            <pc:sldMk cId="4245590260" sldId="356"/>
            <ac:spMk id="10" creationId="{DAFE126B-12D2-43DD-98CB-3E8C92C9FB87}"/>
          </ac:spMkLst>
        </pc:spChg>
        <pc:spChg chg="mod">
          <ac:chgData name="David RESILLAS" userId="6d4e8df1-1b8b-424b-b8da-6d224bbd514d" providerId="ADAL" clId="{DEAA809C-0FF1-4E4C-A8D5-FEE33E04BF8C}" dt="2020-03-26T16:34:10.804" v="2278" actId="20577"/>
          <ac:spMkLst>
            <pc:docMk/>
            <pc:sldMk cId="4245590260" sldId="356"/>
            <ac:spMk id="16" creationId="{00000000-0000-0000-0000-000000000000}"/>
          </ac:spMkLst>
        </pc:spChg>
        <pc:picChg chg="add del mod">
          <ac:chgData name="David RESILLAS" userId="6d4e8df1-1b8b-424b-b8da-6d224bbd514d" providerId="ADAL" clId="{DEAA809C-0FF1-4E4C-A8D5-FEE33E04BF8C}" dt="2020-03-20T09:18:14.917" v="292" actId="478"/>
          <ac:picMkLst>
            <pc:docMk/>
            <pc:sldMk cId="4245590260" sldId="356"/>
            <ac:picMk id="2" creationId="{47BCFDBB-05F0-4855-A0C8-2443B5B1441E}"/>
          </ac:picMkLst>
        </pc:picChg>
        <pc:picChg chg="add mod">
          <ac:chgData name="David RESILLAS" userId="6d4e8df1-1b8b-424b-b8da-6d224bbd514d" providerId="ADAL" clId="{DEAA809C-0FF1-4E4C-A8D5-FEE33E04BF8C}" dt="2020-03-20T10:17:23.291" v="376" actId="1076"/>
          <ac:picMkLst>
            <pc:docMk/>
            <pc:sldMk cId="4245590260" sldId="356"/>
            <ac:picMk id="3" creationId="{70CDC927-CE2E-46D3-B5C0-DCBDE40728EF}"/>
          </ac:picMkLst>
        </pc:picChg>
        <pc:picChg chg="del">
          <ac:chgData name="David RESILLAS" userId="6d4e8df1-1b8b-424b-b8da-6d224bbd514d" providerId="ADAL" clId="{DEAA809C-0FF1-4E4C-A8D5-FEE33E04BF8C}" dt="2020-03-19T13:48:30.590" v="147" actId="478"/>
          <ac:picMkLst>
            <pc:docMk/>
            <pc:sldMk cId="4245590260" sldId="356"/>
            <ac:picMk id="3" creationId="{A9709E3F-D40D-4102-8966-2272543DCE2B}"/>
          </ac:picMkLst>
        </pc:picChg>
      </pc:sldChg>
      <pc:sldChg chg="addSp delSp modSp add del modTransition">
        <pc:chgData name="David RESILLAS" userId="6d4e8df1-1b8b-424b-b8da-6d224bbd514d" providerId="ADAL" clId="{DEAA809C-0FF1-4E4C-A8D5-FEE33E04BF8C}" dt="2020-03-26T16:34:54.355" v="2282" actId="20577"/>
        <pc:sldMkLst>
          <pc:docMk/>
          <pc:sldMk cId="397821262" sldId="507"/>
        </pc:sldMkLst>
        <pc:graphicFrameChg chg="mod modGraphic">
          <ac:chgData name="David RESILLAS" userId="6d4e8df1-1b8b-424b-b8da-6d224bbd514d" providerId="ADAL" clId="{DEAA809C-0FF1-4E4C-A8D5-FEE33E04BF8C}" dt="2020-03-26T16:34:54.355" v="2282" actId="20577"/>
          <ac:graphicFrameMkLst>
            <pc:docMk/>
            <pc:sldMk cId="397821262" sldId="507"/>
            <ac:graphicFrameMk id="11" creationId="{0627844E-9964-4E17-A9FA-04194503DD1D}"/>
          </ac:graphicFrameMkLst>
        </pc:graphicFrameChg>
        <pc:picChg chg="add mod">
          <ac:chgData name="David RESILLAS" userId="6d4e8df1-1b8b-424b-b8da-6d224bbd514d" providerId="ADAL" clId="{DEAA809C-0FF1-4E4C-A8D5-FEE33E04BF8C}" dt="2020-03-26T16:26:50.009" v="2256" actId="1076"/>
          <ac:picMkLst>
            <pc:docMk/>
            <pc:sldMk cId="397821262" sldId="507"/>
            <ac:picMk id="2" creationId="{857D4435-34EB-4E7C-BA14-85B01EA375FD}"/>
          </ac:picMkLst>
        </pc:picChg>
        <pc:picChg chg="del">
          <ac:chgData name="David RESILLAS" userId="6d4e8df1-1b8b-424b-b8da-6d224bbd514d" providerId="ADAL" clId="{DEAA809C-0FF1-4E4C-A8D5-FEE33E04BF8C}" dt="2020-03-26T16:15:35" v="1535" actId="478"/>
          <ac:picMkLst>
            <pc:docMk/>
            <pc:sldMk cId="397821262" sldId="507"/>
            <ac:picMk id="7" creationId="{2068392A-DAC1-40D8-B1E4-B2F8A282DFFB}"/>
          </ac:picMkLst>
        </pc:picChg>
      </pc:sldChg>
      <pc:sldChg chg="addSp delSp modSp">
        <pc:chgData name="David RESILLAS" userId="6d4e8df1-1b8b-424b-b8da-6d224bbd514d" providerId="ADAL" clId="{DEAA809C-0FF1-4E4C-A8D5-FEE33E04BF8C}" dt="2020-03-20T10:21:45.135" v="416" actId="1076"/>
        <pc:sldMkLst>
          <pc:docMk/>
          <pc:sldMk cId="613127331" sldId="523"/>
        </pc:sldMkLst>
        <pc:picChg chg="del">
          <ac:chgData name="David RESILLAS" userId="6d4e8df1-1b8b-424b-b8da-6d224bbd514d" providerId="ADAL" clId="{DEAA809C-0FF1-4E4C-A8D5-FEE33E04BF8C}" dt="2020-03-19T13:45:46.605" v="65" actId="478"/>
          <ac:picMkLst>
            <pc:docMk/>
            <pc:sldMk cId="613127331" sldId="523"/>
            <ac:picMk id="2" creationId="{F378EF39-1CCE-427D-B7DC-E4014E04142A}"/>
          </ac:picMkLst>
        </pc:picChg>
        <pc:picChg chg="add mod">
          <ac:chgData name="David RESILLAS" userId="6d4e8df1-1b8b-424b-b8da-6d224bbd514d" providerId="ADAL" clId="{DEAA809C-0FF1-4E4C-A8D5-FEE33E04BF8C}" dt="2020-03-20T10:21:45.135" v="416" actId="1076"/>
          <ac:picMkLst>
            <pc:docMk/>
            <pc:sldMk cId="613127331" sldId="523"/>
            <ac:picMk id="3" creationId="{AF8E14DD-9099-4330-B502-AB8CEAB137A2}"/>
          </ac:picMkLst>
        </pc:picChg>
      </pc:sldChg>
      <pc:sldChg chg="addSp delSp modSp">
        <pc:chgData name="David RESILLAS" userId="6d4e8df1-1b8b-424b-b8da-6d224bbd514d" providerId="ADAL" clId="{DEAA809C-0FF1-4E4C-A8D5-FEE33E04BF8C}" dt="2020-03-19T13:44:30.310" v="29" actId="167"/>
        <pc:sldMkLst>
          <pc:docMk/>
          <pc:sldMk cId="2391972366" sldId="526"/>
        </pc:sldMkLst>
        <pc:picChg chg="del">
          <ac:chgData name="David RESILLAS" userId="6d4e8df1-1b8b-424b-b8da-6d224bbd514d" providerId="ADAL" clId="{DEAA809C-0FF1-4E4C-A8D5-FEE33E04BF8C}" dt="2020-03-19T13:43:43.306" v="24" actId="478"/>
          <ac:picMkLst>
            <pc:docMk/>
            <pc:sldMk cId="2391972366" sldId="526"/>
            <ac:picMk id="2" creationId="{478E63F2-2125-48FF-8AF0-A655A7CED901}"/>
          </ac:picMkLst>
        </pc:picChg>
        <pc:picChg chg="add mod ord">
          <ac:chgData name="David RESILLAS" userId="6d4e8df1-1b8b-424b-b8da-6d224bbd514d" providerId="ADAL" clId="{DEAA809C-0FF1-4E4C-A8D5-FEE33E04BF8C}" dt="2020-03-19T13:44:30.310" v="29" actId="167"/>
          <ac:picMkLst>
            <pc:docMk/>
            <pc:sldMk cId="2391972366" sldId="526"/>
            <ac:picMk id="3" creationId="{FB22781B-CE4F-4B06-BD7B-B7DD5F8D31FB}"/>
          </ac:picMkLst>
        </pc:picChg>
      </pc:sldChg>
      <pc:sldChg chg="delSp modSp del">
        <pc:chgData name="David RESILLAS" userId="6d4e8df1-1b8b-424b-b8da-6d224bbd514d" providerId="ADAL" clId="{DEAA809C-0FF1-4E4C-A8D5-FEE33E04BF8C}" dt="2020-03-26T15:15:02.219" v="810" actId="2696"/>
        <pc:sldMkLst>
          <pc:docMk/>
          <pc:sldMk cId="4259266224" sldId="786"/>
        </pc:sldMkLst>
        <pc:spChg chg="del">
          <ac:chgData name="David RESILLAS" userId="6d4e8df1-1b8b-424b-b8da-6d224bbd514d" providerId="ADAL" clId="{DEAA809C-0FF1-4E4C-A8D5-FEE33E04BF8C}" dt="2020-03-19T13:45:36.120" v="48" actId="478"/>
          <ac:spMkLst>
            <pc:docMk/>
            <pc:sldMk cId="4259266224" sldId="786"/>
            <ac:spMk id="3" creationId="{A9169D11-134F-47FC-A0F6-26D5835AD049}"/>
          </ac:spMkLst>
        </pc:spChg>
        <pc:spChg chg="mod">
          <ac:chgData name="David RESILLAS" userId="6d4e8df1-1b8b-424b-b8da-6d224bbd514d" providerId="ADAL" clId="{DEAA809C-0FF1-4E4C-A8D5-FEE33E04BF8C}" dt="2020-03-19T13:45:42.915" v="64" actId="1036"/>
          <ac:spMkLst>
            <pc:docMk/>
            <pc:sldMk cId="4259266224" sldId="786"/>
            <ac:spMk id="16" creationId="{CB8DB155-1E49-485A-AA0F-4CEBBDD0A847}"/>
          </ac:spMkLst>
        </pc:spChg>
        <pc:picChg chg="del">
          <ac:chgData name="David RESILLAS" userId="6d4e8df1-1b8b-424b-b8da-6d224bbd514d" providerId="ADAL" clId="{DEAA809C-0FF1-4E4C-A8D5-FEE33E04BF8C}" dt="2020-03-19T13:45:36.120" v="48" actId="478"/>
          <ac:picMkLst>
            <pc:docMk/>
            <pc:sldMk cId="4259266224" sldId="786"/>
            <ac:picMk id="5" creationId="{C7F3596B-2D15-4B5C-987B-264AD89DBE23}"/>
          </ac:picMkLst>
        </pc:picChg>
        <pc:picChg chg="mod">
          <ac:chgData name="David RESILLAS" userId="6d4e8df1-1b8b-424b-b8da-6d224bbd514d" providerId="ADAL" clId="{DEAA809C-0FF1-4E4C-A8D5-FEE33E04BF8C}" dt="2020-03-19T13:45:42.915" v="64" actId="1036"/>
          <ac:picMkLst>
            <pc:docMk/>
            <pc:sldMk cId="4259266224" sldId="786"/>
            <ac:picMk id="15" creationId="{531124DD-7DA0-483E-BACD-7586B589B3C3}"/>
          </ac:picMkLst>
        </pc:picChg>
      </pc:sldChg>
      <pc:sldChg chg="modSp">
        <pc:chgData name="David RESILLAS" userId="6d4e8df1-1b8b-424b-b8da-6d224bbd514d" providerId="ADAL" clId="{DEAA809C-0FF1-4E4C-A8D5-FEE33E04BF8C}" dt="2020-03-26T15:59:37.457" v="1344" actId="27636"/>
        <pc:sldMkLst>
          <pc:docMk/>
          <pc:sldMk cId="740423772" sldId="820"/>
        </pc:sldMkLst>
        <pc:spChg chg="mod">
          <ac:chgData name="David RESILLAS" userId="6d4e8df1-1b8b-424b-b8da-6d224bbd514d" providerId="ADAL" clId="{DEAA809C-0FF1-4E4C-A8D5-FEE33E04BF8C}" dt="2020-03-26T15:59:37.457" v="1344" actId="27636"/>
          <ac:spMkLst>
            <pc:docMk/>
            <pc:sldMk cId="740423772" sldId="820"/>
            <ac:spMk id="6" creationId="{074EA2DC-482E-44C3-AFD2-A33A0CED3AF0}"/>
          </ac:spMkLst>
        </pc:spChg>
        <pc:spChg chg="mod">
          <ac:chgData name="David RESILLAS" userId="6d4e8df1-1b8b-424b-b8da-6d224bbd514d" providerId="ADAL" clId="{DEAA809C-0FF1-4E4C-A8D5-FEE33E04BF8C}" dt="2020-03-19T13:50:06.220" v="177" actId="20577"/>
          <ac:spMkLst>
            <pc:docMk/>
            <pc:sldMk cId="740423772" sldId="820"/>
            <ac:spMk id="7" creationId="{6B4328E3-2EC5-455A-8E5D-44B1C64059CB}"/>
          </ac:spMkLst>
        </pc:spChg>
        <pc:spChg chg="mod">
          <ac:chgData name="David RESILLAS" userId="6d4e8df1-1b8b-424b-b8da-6d224bbd514d" providerId="ADAL" clId="{DEAA809C-0FF1-4E4C-A8D5-FEE33E04BF8C}" dt="2020-03-19T13:53:06.700" v="291" actId="20577"/>
          <ac:spMkLst>
            <pc:docMk/>
            <pc:sldMk cId="740423772" sldId="820"/>
            <ac:spMk id="18" creationId="{B81632B3-86BE-4B39-AB08-82D0914EE30C}"/>
          </ac:spMkLst>
        </pc:spChg>
        <pc:graphicFrameChg chg="modGraphic">
          <ac:chgData name="David RESILLAS" userId="6d4e8df1-1b8b-424b-b8da-6d224bbd514d" providerId="ADAL" clId="{DEAA809C-0FF1-4E4C-A8D5-FEE33E04BF8C}" dt="2020-03-19T13:52:38.070" v="286" actId="20577"/>
          <ac:graphicFrameMkLst>
            <pc:docMk/>
            <pc:sldMk cId="740423772" sldId="820"/>
            <ac:graphicFrameMk id="19" creationId="{10DFF213-E32E-42DE-B011-340FD08EB908}"/>
          </ac:graphicFrameMkLst>
        </pc:graphicFrameChg>
      </pc:sldChg>
      <pc:sldChg chg="ord">
        <pc:chgData name="David RESILLAS" userId="6d4e8df1-1b8b-424b-b8da-6d224bbd514d" providerId="ADAL" clId="{DEAA809C-0FF1-4E4C-A8D5-FEE33E04BF8C}" dt="2020-03-26T16:14:43.584" v="1533"/>
        <pc:sldMkLst>
          <pc:docMk/>
          <pc:sldMk cId="187849907" sldId="842"/>
        </pc:sldMkLst>
      </pc:sldChg>
      <pc:sldChg chg="addSp modSp">
        <pc:chgData name="David RESILLAS" userId="6d4e8df1-1b8b-424b-b8da-6d224bbd514d" providerId="ADAL" clId="{DEAA809C-0FF1-4E4C-A8D5-FEE33E04BF8C}" dt="2020-03-26T16:34:46.822" v="2280" actId="20577"/>
        <pc:sldMkLst>
          <pc:docMk/>
          <pc:sldMk cId="3342520154" sldId="843"/>
        </pc:sldMkLst>
        <pc:spChg chg="mod">
          <ac:chgData name="David RESILLAS" userId="6d4e8df1-1b8b-424b-b8da-6d224bbd514d" providerId="ADAL" clId="{DEAA809C-0FF1-4E4C-A8D5-FEE33E04BF8C}" dt="2020-03-26T16:34:46.822" v="2280" actId="20577"/>
          <ac:spMkLst>
            <pc:docMk/>
            <pc:sldMk cId="3342520154" sldId="843"/>
            <ac:spMk id="4" creationId="{0037D72F-C211-4080-A5DC-40E5CE832378}"/>
          </ac:spMkLst>
        </pc:spChg>
        <pc:spChg chg="mod">
          <ac:chgData name="David RESILLAS" userId="6d4e8df1-1b8b-424b-b8da-6d224bbd514d" providerId="ADAL" clId="{DEAA809C-0FF1-4E4C-A8D5-FEE33E04BF8C}" dt="2020-03-26T15:27:59.381" v="901" actId="1076"/>
          <ac:spMkLst>
            <pc:docMk/>
            <pc:sldMk cId="3342520154" sldId="843"/>
            <ac:spMk id="16" creationId="{3D3C8F02-DA0C-C144-B232-E6430C2DE7BC}"/>
          </ac:spMkLst>
        </pc:spChg>
        <pc:spChg chg="add mod">
          <ac:chgData name="David RESILLAS" userId="6d4e8df1-1b8b-424b-b8da-6d224bbd514d" providerId="ADAL" clId="{DEAA809C-0FF1-4E4C-A8D5-FEE33E04BF8C}" dt="2020-03-26T15:42:39.892" v="1133" actId="1076"/>
          <ac:spMkLst>
            <pc:docMk/>
            <pc:sldMk cId="3342520154" sldId="843"/>
            <ac:spMk id="21" creationId="{8C93D2FF-9ABA-4399-9000-0382150DD5E4}"/>
          </ac:spMkLst>
        </pc:spChg>
        <pc:spChg chg="add mod">
          <ac:chgData name="David RESILLAS" userId="6d4e8df1-1b8b-424b-b8da-6d224bbd514d" providerId="ADAL" clId="{DEAA809C-0FF1-4E4C-A8D5-FEE33E04BF8C}" dt="2020-03-26T15:28:56.888" v="931" actId="1076"/>
          <ac:spMkLst>
            <pc:docMk/>
            <pc:sldMk cId="3342520154" sldId="843"/>
            <ac:spMk id="22" creationId="{2B0AF23A-D3A6-4392-9A82-398D2AB05B03}"/>
          </ac:spMkLst>
        </pc:spChg>
        <pc:spChg chg="add mod">
          <ac:chgData name="David RESILLAS" userId="6d4e8df1-1b8b-424b-b8da-6d224bbd514d" providerId="ADAL" clId="{DEAA809C-0FF1-4E4C-A8D5-FEE33E04BF8C}" dt="2020-03-26T15:42:48.087" v="1135" actId="1076"/>
          <ac:spMkLst>
            <pc:docMk/>
            <pc:sldMk cId="3342520154" sldId="843"/>
            <ac:spMk id="23" creationId="{0B30FDB6-4B8D-4FB8-989C-BCCAC6735C29}"/>
          </ac:spMkLst>
        </pc:spChg>
        <pc:spChg chg="mod">
          <ac:chgData name="David RESILLAS" userId="6d4e8df1-1b8b-424b-b8da-6d224bbd514d" providerId="ADAL" clId="{DEAA809C-0FF1-4E4C-A8D5-FEE33E04BF8C}" dt="2020-03-19T13:50:43.430" v="215" actId="20577"/>
          <ac:spMkLst>
            <pc:docMk/>
            <pc:sldMk cId="3342520154" sldId="843"/>
            <ac:spMk id="36" creationId="{757277F3-C0EC-4DD9-BB77-E84AFCE65C60}"/>
          </ac:spMkLst>
        </pc:spChg>
        <pc:spChg chg="mod">
          <ac:chgData name="David RESILLAS" userId="6d4e8df1-1b8b-424b-b8da-6d224bbd514d" providerId="ADAL" clId="{DEAA809C-0FF1-4E4C-A8D5-FEE33E04BF8C}" dt="2020-03-19T13:50:29.780" v="189" actId="20577"/>
          <ac:spMkLst>
            <pc:docMk/>
            <pc:sldMk cId="3342520154" sldId="843"/>
            <ac:spMk id="43" creationId="{B5E95CA2-730C-4711-9B79-95123AAD6E9C}"/>
          </ac:spMkLst>
        </pc:spChg>
      </pc:sldChg>
      <pc:sldChg chg="del">
        <pc:chgData name="David RESILLAS" userId="6d4e8df1-1b8b-424b-b8da-6d224bbd514d" providerId="ADAL" clId="{DEAA809C-0FF1-4E4C-A8D5-FEE33E04BF8C}" dt="2020-03-19T13:51:04.780" v="266" actId="2696"/>
        <pc:sldMkLst>
          <pc:docMk/>
          <pc:sldMk cId="3096452277" sldId="844"/>
        </pc:sldMkLst>
      </pc:sldChg>
      <pc:sldChg chg="del">
        <pc:chgData name="David RESILLAS" userId="6d4e8df1-1b8b-424b-b8da-6d224bbd514d" providerId="ADAL" clId="{DEAA809C-0FF1-4E4C-A8D5-FEE33E04BF8C}" dt="2020-03-19T13:50:17.205" v="178" actId="2696"/>
        <pc:sldMkLst>
          <pc:docMk/>
          <pc:sldMk cId="969738212" sldId="846"/>
        </pc:sldMkLst>
      </pc:sldChg>
      <pc:sldChg chg="del">
        <pc:chgData name="David RESILLAS" userId="6d4e8df1-1b8b-424b-b8da-6d224bbd514d" providerId="ADAL" clId="{DEAA809C-0FF1-4E4C-A8D5-FEE33E04BF8C}" dt="2020-03-19T13:50:18.445" v="179" actId="2696"/>
        <pc:sldMkLst>
          <pc:docMk/>
          <pc:sldMk cId="3166242821" sldId="847"/>
        </pc:sldMkLst>
      </pc:sldChg>
      <pc:sldChg chg="del">
        <pc:chgData name="David RESILLAS" userId="6d4e8df1-1b8b-424b-b8da-6d224bbd514d" providerId="ADAL" clId="{DEAA809C-0FF1-4E4C-A8D5-FEE33E04BF8C}" dt="2020-03-19T13:50:19.810" v="180" actId="2696"/>
        <pc:sldMkLst>
          <pc:docMk/>
          <pc:sldMk cId="2375017947" sldId="848"/>
        </pc:sldMkLst>
      </pc:sldChg>
      <pc:sldChg chg="del">
        <pc:chgData name="David RESILLAS" userId="6d4e8df1-1b8b-424b-b8da-6d224bbd514d" providerId="ADAL" clId="{DEAA809C-0FF1-4E4C-A8D5-FEE33E04BF8C}" dt="2020-03-19T13:50:21.140" v="181" actId="2696"/>
        <pc:sldMkLst>
          <pc:docMk/>
          <pc:sldMk cId="675055421" sldId="849"/>
        </pc:sldMkLst>
      </pc:sldChg>
      <pc:sldChg chg="del">
        <pc:chgData name="David RESILLAS" userId="6d4e8df1-1b8b-424b-b8da-6d224bbd514d" providerId="ADAL" clId="{DEAA809C-0FF1-4E4C-A8D5-FEE33E04BF8C}" dt="2020-03-19T13:50:22.012" v="182" actId="2696"/>
        <pc:sldMkLst>
          <pc:docMk/>
          <pc:sldMk cId="2791223248" sldId="850"/>
        </pc:sldMkLst>
      </pc:sldChg>
      <pc:sldChg chg="del">
        <pc:chgData name="David RESILLAS" userId="6d4e8df1-1b8b-424b-b8da-6d224bbd514d" providerId="ADAL" clId="{DEAA809C-0FF1-4E4C-A8D5-FEE33E04BF8C}" dt="2020-03-19T13:50:23.030" v="183" actId="2696"/>
        <pc:sldMkLst>
          <pc:docMk/>
          <pc:sldMk cId="3539949786" sldId="851"/>
        </pc:sldMkLst>
      </pc:sldChg>
      <pc:sldChg chg="del">
        <pc:chgData name="David RESILLAS" userId="6d4e8df1-1b8b-424b-b8da-6d224bbd514d" providerId="ADAL" clId="{DEAA809C-0FF1-4E4C-A8D5-FEE33E04BF8C}" dt="2020-03-19T13:50:23.950" v="184" actId="2696"/>
        <pc:sldMkLst>
          <pc:docMk/>
          <pc:sldMk cId="725185640" sldId="852"/>
        </pc:sldMkLst>
      </pc:sldChg>
      <pc:sldChg chg="del">
        <pc:chgData name="David RESILLAS" userId="6d4e8df1-1b8b-424b-b8da-6d224bbd514d" providerId="ADAL" clId="{DEAA809C-0FF1-4E4C-A8D5-FEE33E04BF8C}" dt="2020-03-19T13:50:24.800" v="185" actId="2696"/>
        <pc:sldMkLst>
          <pc:docMk/>
          <pc:sldMk cId="1284140784" sldId="853"/>
        </pc:sldMkLst>
      </pc:sldChg>
      <pc:sldChg chg="addSp delSp">
        <pc:chgData name="David RESILLAS" userId="6d4e8df1-1b8b-424b-b8da-6d224bbd514d" providerId="ADAL" clId="{DEAA809C-0FF1-4E4C-A8D5-FEE33E04BF8C}" dt="2020-03-26T15:59:47.544" v="1346"/>
        <pc:sldMkLst>
          <pc:docMk/>
          <pc:sldMk cId="3869281930" sldId="856"/>
        </pc:sldMkLst>
        <pc:spChg chg="add">
          <ac:chgData name="David RESILLAS" userId="6d4e8df1-1b8b-424b-b8da-6d224bbd514d" providerId="ADAL" clId="{DEAA809C-0FF1-4E4C-A8D5-FEE33E04BF8C}" dt="2020-03-26T15:59:47.544" v="1346"/>
          <ac:spMkLst>
            <pc:docMk/>
            <pc:sldMk cId="3869281930" sldId="856"/>
            <ac:spMk id="5" creationId="{E3D95BDE-A9E2-44E0-A86F-1F08CB602E4D}"/>
          </ac:spMkLst>
        </pc:spChg>
        <pc:spChg chg="del">
          <ac:chgData name="David RESILLAS" userId="6d4e8df1-1b8b-424b-b8da-6d224bbd514d" providerId="ADAL" clId="{DEAA809C-0FF1-4E4C-A8D5-FEE33E04BF8C}" dt="2020-03-26T15:59:47.062" v="1345" actId="478"/>
          <ac:spMkLst>
            <pc:docMk/>
            <pc:sldMk cId="3869281930" sldId="856"/>
            <ac:spMk id="6" creationId="{074EA2DC-482E-44C3-AFD2-A33A0CED3AF0}"/>
          </ac:spMkLst>
        </pc:spChg>
      </pc:sldChg>
      <pc:sldChg chg="del">
        <pc:chgData name="David RESILLAS" userId="6d4e8df1-1b8b-424b-b8da-6d224bbd514d" providerId="ADAL" clId="{DEAA809C-0FF1-4E4C-A8D5-FEE33E04BF8C}" dt="2020-03-19T13:49:56.155" v="173" actId="2696"/>
        <pc:sldMkLst>
          <pc:docMk/>
          <pc:sldMk cId="1245208951" sldId="857"/>
        </pc:sldMkLst>
      </pc:sldChg>
      <pc:sldChg chg="addSp delSp modSp ord">
        <pc:chgData name="David RESILLAS" userId="6d4e8df1-1b8b-424b-b8da-6d224bbd514d" providerId="ADAL" clId="{DEAA809C-0FF1-4E4C-A8D5-FEE33E04BF8C}" dt="2020-03-20T09:19:32.446" v="300"/>
        <pc:sldMkLst>
          <pc:docMk/>
          <pc:sldMk cId="3426421479" sldId="865"/>
        </pc:sldMkLst>
        <pc:picChg chg="add mod">
          <ac:chgData name="David RESILLAS" userId="6d4e8df1-1b8b-424b-b8da-6d224bbd514d" providerId="ADAL" clId="{DEAA809C-0FF1-4E4C-A8D5-FEE33E04BF8C}" dt="2020-03-20T09:19:18.490" v="296" actId="1440"/>
          <ac:picMkLst>
            <pc:docMk/>
            <pc:sldMk cId="3426421479" sldId="865"/>
            <ac:picMk id="2" creationId="{EAFF9A55-79B6-498D-B488-012D49CAA8C0}"/>
          </ac:picMkLst>
        </pc:picChg>
        <pc:picChg chg="add del mod">
          <ac:chgData name="David RESILLAS" userId="6d4e8df1-1b8b-424b-b8da-6d224bbd514d" providerId="ADAL" clId="{DEAA809C-0FF1-4E4C-A8D5-FEE33E04BF8C}" dt="2020-03-20T09:19:09.210" v="293" actId="478"/>
          <ac:picMkLst>
            <pc:docMk/>
            <pc:sldMk cId="3426421479" sldId="865"/>
            <ac:picMk id="3" creationId="{4602DE95-DE61-4939-A208-2AA7D57A967B}"/>
          </ac:picMkLst>
        </pc:picChg>
        <pc:picChg chg="del">
          <ac:chgData name="David RESILLAS" userId="6d4e8df1-1b8b-424b-b8da-6d224bbd514d" providerId="ADAL" clId="{DEAA809C-0FF1-4E4C-A8D5-FEE33E04BF8C}" dt="2020-03-19T13:48:04.130" v="142" actId="478"/>
          <ac:picMkLst>
            <pc:docMk/>
            <pc:sldMk cId="3426421479" sldId="865"/>
            <ac:picMk id="5" creationId="{2EE43BAA-63BE-428C-9285-EF2BF40A42AB}"/>
          </ac:picMkLst>
        </pc:picChg>
        <pc:picChg chg="add del">
          <ac:chgData name="David RESILLAS" userId="6d4e8df1-1b8b-424b-b8da-6d224bbd514d" providerId="ADAL" clId="{DEAA809C-0FF1-4E4C-A8D5-FEE33E04BF8C}" dt="2020-03-20T09:19:24.898" v="298"/>
          <ac:picMkLst>
            <pc:docMk/>
            <pc:sldMk cId="3426421479" sldId="865"/>
            <ac:picMk id="5" creationId="{C3823989-4603-457A-BA78-E82907155900}"/>
          </ac:picMkLst>
        </pc:picChg>
        <pc:picChg chg="add del">
          <ac:chgData name="David RESILLAS" userId="6d4e8df1-1b8b-424b-b8da-6d224bbd514d" providerId="ADAL" clId="{DEAA809C-0FF1-4E4C-A8D5-FEE33E04BF8C}" dt="2020-03-20T09:19:32.446" v="300"/>
          <ac:picMkLst>
            <pc:docMk/>
            <pc:sldMk cId="3426421479" sldId="865"/>
            <ac:picMk id="6" creationId="{F8FEA58B-6F6A-4702-84DC-551BB3C178AC}"/>
          </ac:picMkLst>
        </pc:picChg>
      </pc:sldChg>
      <pc:sldChg chg="addSp delSp modSp">
        <pc:chgData name="David RESILLAS" userId="6d4e8df1-1b8b-424b-b8da-6d224bbd514d" providerId="ADAL" clId="{DEAA809C-0FF1-4E4C-A8D5-FEE33E04BF8C}" dt="2020-03-26T16:34:02.086" v="2276" actId="20577"/>
        <pc:sldMkLst>
          <pc:docMk/>
          <pc:sldMk cId="1436928930" sldId="866"/>
        </pc:sldMkLst>
        <pc:spChg chg="mod">
          <ac:chgData name="David RESILLAS" userId="6d4e8df1-1b8b-424b-b8da-6d224bbd514d" providerId="ADAL" clId="{DEAA809C-0FF1-4E4C-A8D5-FEE33E04BF8C}" dt="2020-03-26T16:34:02.086" v="2276" actId="20577"/>
          <ac:spMkLst>
            <pc:docMk/>
            <pc:sldMk cId="1436928930" sldId="866"/>
            <ac:spMk id="11" creationId="{45D26F1D-0C6B-4DCE-92D5-0132E7D3E39B}"/>
          </ac:spMkLst>
        </pc:spChg>
        <pc:spChg chg="mod">
          <ac:chgData name="David RESILLAS" userId="6d4e8df1-1b8b-424b-b8da-6d224bbd514d" providerId="ADAL" clId="{DEAA809C-0FF1-4E4C-A8D5-FEE33E04BF8C}" dt="2020-03-26T15:11:38.685" v="724" actId="20577"/>
          <ac:spMkLst>
            <pc:docMk/>
            <pc:sldMk cId="1436928930" sldId="866"/>
            <ac:spMk id="12" creationId="{DBC87029-5A09-4C9A-8E0F-7DA6B211C017}"/>
          </ac:spMkLst>
        </pc:spChg>
        <pc:spChg chg="mod">
          <ac:chgData name="David RESILLAS" userId="6d4e8df1-1b8b-424b-b8da-6d224bbd514d" providerId="ADAL" clId="{DEAA809C-0FF1-4E4C-A8D5-FEE33E04BF8C}" dt="2020-03-19T13:47:35.780" v="102" actId="20577"/>
          <ac:spMkLst>
            <pc:docMk/>
            <pc:sldMk cId="1436928930" sldId="866"/>
            <ac:spMk id="16" creationId="{7E6F534A-83AB-483F-8BA9-9100080F3876}"/>
          </ac:spMkLst>
        </pc:spChg>
        <pc:spChg chg="mod">
          <ac:chgData name="David RESILLAS" userId="6d4e8df1-1b8b-424b-b8da-6d224bbd514d" providerId="ADAL" clId="{DEAA809C-0FF1-4E4C-A8D5-FEE33E04BF8C}" dt="2020-03-20T10:18:57.435" v="415" actId="20577"/>
          <ac:spMkLst>
            <pc:docMk/>
            <pc:sldMk cId="1436928930" sldId="866"/>
            <ac:spMk id="17" creationId="{2B3EBCA5-F285-4B91-8405-8AEF970E9499}"/>
          </ac:spMkLst>
        </pc:spChg>
        <pc:spChg chg="add mod">
          <ac:chgData name="David RESILLAS" userId="6d4e8df1-1b8b-424b-b8da-6d224bbd514d" providerId="ADAL" clId="{DEAA809C-0FF1-4E4C-A8D5-FEE33E04BF8C}" dt="2020-03-26T15:12:04.916" v="733" actId="164"/>
          <ac:spMkLst>
            <pc:docMk/>
            <pc:sldMk cId="1436928930" sldId="866"/>
            <ac:spMk id="19" creationId="{5431788B-E1BB-4C93-B175-9FC708FA49AD}"/>
          </ac:spMkLst>
        </pc:spChg>
        <pc:spChg chg="mod">
          <ac:chgData name="David RESILLAS" userId="6d4e8df1-1b8b-424b-b8da-6d224bbd514d" providerId="ADAL" clId="{DEAA809C-0FF1-4E4C-A8D5-FEE33E04BF8C}" dt="2020-03-19T13:47:43.500" v="140" actId="1038"/>
          <ac:spMkLst>
            <pc:docMk/>
            <pc:sldMk cId="1436928930" sldId="866"/>
            <ac:spMk id="20" creationId="{1E3F8481-93D2-4AAE-90C6-8BC53DAC8447}"/>
          </ac:spMkLst>
        </pc:spChg>
        <pc:spChg chg="add mod">
          <ac:chgData name="David RESILLAS" userId="6d4e8df1-1b8b-424b-b8da-6d224bbd514d" providerId="ADAL" clId="{DEAA809C-0FF1-4E4C-A8D5-FEE33E04BF8C}" dt="2020-03-26T15:12:04.916" v="733" actId="164"/>
          <ac:spMkLst>
            <pc:docMk/>
            <pc:sldMk cId="1436928930" sldId="866"/>
            <ac:spMk id="21" creationId="{77449E36-2D43-4F8C-9185-A00B47838614}"/>
          </ac:spMkLst>
        </pc:spChg>
        <pc:spChg chg="add mod">
          <ac:chgData name="David RESILLAS" userId="6d4e8df1-1b8b-424b-b8da-6d224bbd514d" providerId="ADAL" clId="{DEAA809C-0FF1-4E4C-A8D5-FEE33E04BF8C}" dt="2020-03-26T15:12:04.916" v="733" actId="164"/>
          <ac:spMkLst>
            <pc:docMk/>
            <pc:sldMk cId="1436928930" sldId="866"/>
            <ac:spMk id="22" creationId="{2438AB83-18BE-4947-8E97-77FB433FF082}"/>
          </ac:spMkLst>
        </pc:spChg>
        <pc:grpChg chg="add mod">
          <ac:chgData name="David RESILLAS" userId="6d4e8df1-1b8b-424b-b8da-6d224bbd514d" providerId="ADAL" clId="{DEAA809C-0FF1-4E4C-A8D5-FEE33E04BF8C}" dt="2020-03-26T15:12:11.970" v="734" actId="1076"/>
          <ac:grpSpMkLst>
            <pc:docMk/>
            <pc:sldMk cId="1436928930" sldId="866"/>
            <ac:grpSpMk id="2" creationId="{ADA01CB6-39FC-416B-9F9D-AAFF005AB2A2}"/>
          </ac:grpSpMkLst>
        </pc:grpChg>
        <pc:grpChg chg="add mod">
          <ac:chgData name="David RESILLAS" userId="6d4e8df1-1b8b-424b-b8da-6d224bbd514d" providerId="ADAL" clId="{DEAA809C-0FF1-4E4C-A8D5-FEE33E04BF8C}" dt="2020-03-26T15:11:42.262" v="730" actId="1035"/>
          <ac:grpSpMkLst>
            <pc:docMk/>
            <pc:sldMk cId="1436928930" sldId="866"/>
            <ac:grpSpMk id="10" creationId="{C7B5492F-D1C9-4120-A816-05C8F51739AA}"/>
          </ac:grpSpMkLst>
        </pc:grpChg>
        <pc:grpChg chg="mod">
          <ac:chgData name="David RESILLAS" userId="6d4e8df1-1b8b-424b-b8da-6d224bbd514d" providerId="ADAL" clId="{DEAA809C-0FF1-4E4C-A8D5-FEE33E04BF8C}" dt="2020-03-26T15:11:07.202" v="671" actId="1038"/>
          <ac:grpSpMkLst>
            <pc:docMk/>
            <pc:sldMk cId="1436928930" sldId="866"/>
            <ac:grpSpMk id="15" creationId="{7D96BCF6-128D-4388-A381-44C9AF89E63D}"/>
          </ac:grpSpMkLst>
        </pc:grpChg>
        <pc:grpChg chg="del mod">
          <ac:chgData name="David RESILLAS" userId="6d4e8df1-1b8b-424b-b8da-6d224bbd514d" providerId="ADAL" clId="{DEAA809C-0FF1-4E4C-A8D5-FEE33E04BF8C}" dt="2020-03-19T13:47:13.260" v="96" actId="478"/>
          <ac:grpSpMkLst>
            <pc:docMk/>
            <pc:sldMk cId="1436928930" sldId="866"/>
            <ac:grpSpMk id="19" creationId="{3E9B90B2-B199-4078-8DED-5237A9351C74}"/>
          </ac:grpSpMkLst>
        </pc:grpChg>
        <pc:graphicFrameChg chg="add mod modGraphic">
          <ac:chgData name="David RESILLAS" userId="6d4e8df1-1b8b-424b-b8da-6d224bbd514d" providerId="ADAL" clId="{DEAA809C-0FF1-4E4C-A8D5-FEE33E04BF8C}" dt="2020-03-26T16:01:37.216" v="1393" actId="20577"/>
          <ac:graphicFrameMkLst>
            <pc:docMk/>
            <pc:sldMk cId="1436928930" sldId="866"/>
            <ac:graphicFrameMk id="23" creationId="{FDEA2C73-0F8E-49DE-951A-CA474FA23425}"/>
          </ac:graphicFrameMkLst>
        </pc:graphicFrameChg>
        <pc:graphicFrameChg chg="mod modGraphic">
          <ac:chgData name="David RESILLAS" userId="6d4e8df1-1b8b-424b-b8da-6d224bbd514d" providerId="ADAL" clId="{DEAA809C-0FF1-4E4C-A8D5-FEE33E04BF8C}" dt="2020-03-26T15:11:07.202" v="671" actId="1038"/>
          <ac:graphicFrameMkLst>
            <pc:docMk/>
            <pc:sldMk cId="1436928930" sldId="866"/>
            <ac:graphicFrameMk id="27" creationId="{E5282748-725F-4A3D-AAC5-FABF8FFECD8F}"/>
          </ac:graphicFrameMkLst>
        </pc:graphicFrameChg>
        <pc:graphicFrameChg chg="del">
          <ac:chgData name="David RESILLAS" userId="6d4e8df1-1b8b-424b-b8da-6d224bbd514d" providerId="ADAL" clId="{DEAA809C-0FF1-4E4C-A8D5-FEE33E04BF8C}" dt="2020-03-19T13:47:10.635" v="94" actId="478"/>
          <ac:graphicFrameMkLst>
            <pc:docMk/>
            <pc:sldMk cId="1436928930" sldId="866"/>
            <ac:graphicFrameMk id="28" creationId="{344EEA22-9670-4BC4-8090-60C1FE6ADF21}"/>
          </ac:graphicFrameMkLst>
        </pc:graphicFrameChg>
        <pc:picChg chg="del">
          <ac:chgData name="David RESILLAS" userId="6d4e8df1-1b8b-424b-b8da-6d224bbd514d" providerId="ADAL" clId="{DEAA809C-0FF1-4E4C-A8D5-FEE33E04BF8C}" dt="2020-03-26T15:11:57.899" v="731" actId="478"/>
          <ac:picMkLst>
            <pc:docMk/>
            <pc:sldMk cId="1436928930" sldId="866"/>
            <ac:picMk id="14" creationId="{BA4E3096-5D6D-4ABE-96A4-DCBDEE0EB89A}"/>
          </ac:picMkLst>
        </pc:picChg>
      </pc:sldChg>
      <pc:sldChg chg="del">
        <pc:chgData name="David RESILLAS" userId="6d4e8df1-1b8b-424b-b8da-6d224bbd514d" providerId="ADAL" clId="{DEAA809C-0FF1-4E4C-A8D5-FEE33E04BF8C}" dt="2020-03-19T13:49:57.940" v="174" actId="2696"/>
        <pc:sldMkLst>
          <pc:docMk/>
          <pc:sldMk cId="1963631672" sldId="867"/>
        </pc:sldMkLst>
      </pc:sldChg>
      <pc:sldChg chg="del">
        <pc:chgData name="David RESILLAS" userId="6d4e8df1-1b8b-424b-b8da-6d224bbd514d" providerId="ADAL" clId="{DEAA809C-0FF1-4E4C-A8D5-FEE33E04BF8C}" dt="2020-03-19T13:49:59.390" v="175" actId="2696"/>
        <pc:sldMkLst>
          <pc:docMk/>
          <pc:sldMk cId="2034038729" sldId="868"/>
        </pc:sldMkLst>
      </pc:sldChg>
      <pc:sldChg chg="addSp delSp modSp add">
        <pc:chgData name="David RESILLAS" userId="6d4e8df1-1b8b-424b-b8da-6d224bbd514d" providerId="ADAL" clId="{DEAA809C-0FF1-4E4C-A8D5-FEE33E04BF8C}" dt="2020-03-20T09:45:53.278" v="306" actId="1440"/>
        <pc:sldMkLst>
          <pc:docMk/>
          <pc:sldMk cId="1230519711" sldId="870"/>
        </pc:sldMkLst>
        <pc:picChg chg="del">
          <ac:chgData name="David RESILLAS" userId="6d4e8df1-1b8b-424b-b8da-6d224bbd514d" providerId="ADAL" clId="{DEAA809C-0FF1-4E4C-A8D5-FEE33E04BF8C}" dt="2020-03-20T09:19:40.554" v="302" actId="478"/>
          <ac:picMkLst>
            <pc:docMk/>
            <pc:sldMk cId="1230519711" sldId="870"/>
            <ac:picMk id="2" creationId="{EAFF9A55-79B6-498D-B488-012D49CAA8C0}"/>
          </ac:picMkLst>
        </pc:picChg>
        <pc:picChg chg="add mod">
          <ac:chgData name="David RESILLAS" userId="6d4e8df1-1b8b-424b-b8da-6d224bbd514d" providerId="ADAL" clId="{DEAA809C-0FF1-4E4C-A8D5-FEE33E04BF8C}" dt="2020-03-20T09:45:53.278" v="306" actId="1440"/>
          <ac:picMkLst>
            <pc:docMk/>
            <pc:sldMk cId="1230519711" sldId="870"/>
            <ac:picMk id="3" creationId="{B012DD91-2946-4AED-9E31-08C547DAB7D2}"/>
          </ac:picMkLst>
        </pc:picChg>
      </pc:sldChg>
      <pc:sldChg chg="del">
        <pc:chgData name="David RESILLAS" userId="6d4e8df1-1b8b-424b-b8da-6d224bbd514d" providerId="ADAL" clId="{DEAA809C-0FF1-4E4C-A8D5-FEE33E04BF8C}" dt="2020-03-19T13:51:22.409" v="267" actId="2696"/>
        <pc:sldMkLst>
          <pc:docMk/>
          <pc:sldMk cId="4003260100" sldId="870"/>
        </pc:sldMkLst>
      </pc:sldChg>
      <pc:sldChg chg="del">
        <pc:chgData name="David RESILLAS" userId="6d4e8df1-1b8b-424b-b8da-6d224bbd514d" providerId="ADAL" clId="{DEAA809C-0FF1-4E4C-A8D5-FEE33E04BF8C}" dt="2020-03-19T13:51:22.418" v="268" actId="2696"/>
        <pc:sldMkLst>
          <pc:docMk/>
          <pc:sldMk cId="802249115" sldId="871"/>
        </pc:sldMkLst>
      </pc:sldChg>
      <pc:sldChg chg="addSp delSp modSp add">
        <pc:chgData name="David RESILLAS" userId="6d4e8df1-1b8b-424b-b8da-6d224bbd514d" providerId="ADAL" clId="{DEAA809C-0FF1-4E4C-A8D5-FEE33E04BF8C}" dt="2020-03-26T16:00:03.139" v="1373" actId="20577"/>
        <pc:sldMkLst>
          <pc:docMk/>
          <pc:sldMk cId="1590791287" sldId="871"/>
        </pc:sldMkLst>
        <pc:spChg chg="mod">
          <ac:chgData name="David RESILLAS" userId="6d4e8df1-1b8b-424b-b8da-6d224bbd514d" providerId="ADAL" clId="{DEAA809C-0FF1-4E4C-A8D5-FEE33E04BF8C}" dt="2020-03-26T16:00:03.139" v="1373" actId="20577"/>
          <ac:spMkLst>
            <pc:docMk/>
            <pc:sldMk cId="1590791287" sldId="871"/>
            <ac:spMk id="6" creationId="{074EA2DC-482E-44C3-AFD2-A33A0CED3AF0}"/>
          </ac:spMkLst>
        </pc:spChg>
        <pc:spChg chg="mod">
          <ac:chgData name="David RESILLAS" userId="6d4e8df1-1b8b-424b-b8da-6d224bbd514d" providerId="ADAL" clId="{DEAA809C-0FF1-4E4C-A8D5-FEE33E04BF8C}" dt="2020-03-24T09:05:44.519" v="427" actId="20577"/>
          <ac:spMkLst>
            <pc:docMk/>
            <pc:sldMk cId="1590791287" sldId="871"/>
            <ac:spMk id="7" creationId="{6B4328E3-2EC5-455A-8E5D-44B1C64059CB}"/>
          </ac:spMkLst>
        </pc:spChg>
        <pc:spChg chg="mod">
          <ac:chgData name="David RESILLAS" userId="6d4e8df1-1b8b-424b-b8da-6d224bbd514d" providerId="ADAL" clId="{DEAA809C-0FF1-4E4C-A8D5-FEE33E04BF8C}" dt="2020-03-24T09:06:51.760" v="451" actId="20577"/>
          <ac:spMkLst>
            <pc:docMk/>
            <pc:sldMk cId="1590791287" sldId="871"/>
            <ac:spMk id="18" creationId="{B81632B3-86BE-4B39-AB08-82D0914EE30C}"/>
          </ac:spMkLst>
        </pc:spChg>
        <pc:graphicFrameChg chg="modGraphic">
          <ac:chgData name="David RESILLAS" userId="6d4e8df1-1b8b-424b-b8da-6d224bbd514d" providerId="ADAL" clId="{DEAA809C-0FF1-4E4C-A8D5-FEE33E04BF8C}" dt="2020-03-24T09:06:23.889" v="441" actId="20577"/>
          <ac:graphicFrameMkLst>
            <pc:docMk/>
            <pc:sldMk cId="1590791287" sldId="871"/>
            <ac:graphicFrameMk id="19" creationId="{10DFF213-E32E-42DE-B011-340FD08EB908}"/>
          </ac:graphicFrameMkLst>
        </pc:graphicFrameChg>
        <pc:picChg chg="del">
          <ac:chgData name="David RESILLAS" userId="6d4e8df1-1b8b-424b-b8da-6d224bbd514d" providerId="ADAL" clId="{DEAA809C-0FF1-4E4C-A8D5-FEE33E04BF8C}" dt="2020-03-24T09:06:55.679" v="452" actId="478"/>
          <ac:picMkLst>
            <pc:docMk/>
            <pc:sldMk cId="1590791287" sldId="871"/>
            <ac:picMk id="4" creationId="{82367E3D-2003-4510-BA5E-0A5660992FB5}"/>
          </ac:picMkLst>
        </pc:picChg>
        <pc:picChg chg="add mod">
          <ac:chgData name="David RESILLAS" userId="6d4e8df1-1b8b-424b-b8da-6d224bbd514d" providerId="ADAL" clId="{DEAA809C-0FF1-4E4C-A8D5-FEE33E04BF8C}" dt="2020-03-24T09:33:14.551" v="459" actId="1076"/>
          <ac:picMkLst>
            <pc:docMk/>
            <pc:sldMk cId="1590791287" sldId="871"/>
            <ac:picMk id="9" creationId="{01E9766D-4815-482A-AB88-E98BDFD64A40}"/>
          </ac:picMkLst>
        </pc:picChg>
      </pc:sldChg>
      <pc:sldChg chg="addSp delSp modSp add">
        <pc:chgData name="David RESILLAS" userId="6d4e8df1-1b8b-424b-b8da-6d224bbd514d" providerId="ADAL" clId="{DEAA809C-0FF1-4E4C-A8D5-FEE33E04BF8C}" dt="2020-03-24T11:25:54.614" v="599" actId="20577"/>
        <pc:sldMkLst>
          <pc:docMk/>
          <pc:sldMk cId="735230984" sldId="872"/>
        </pc:sldMkLst>
        <pc:spChg chg="mod">
          <ac:chgData name="David RESILLAS" userId="6d4e8df1-1b8b-424b-b8da-6d224bbd514d" providerId="ADAL" clId="{DEAA809C-0FF1-4E4C-A8D5-FEE33E04BF8C}" dt="2020-03-24T11:25:54.614" v="599" actId="20577"/>
          <ac:spMkLst>
            <pc:docMk/>
            <pc:sldMk cId="735230984" sldId="872"/>
            <ac:spMk id="6" creationId="{074EA2DC-482E-44C3-AFD2-A33A0CED3AF0}"/>
          </ac:spMkLst>
        </pc:spChg>
        <pc:picChg chg="add del mod modCrop">
          <ac:chgData name="David RESILLAS" userId="6d4e8df1-1b8b-424b-b8da-6d224bbd514d" providerId="ADAL" clId="{DEAA809C-0FF1-4E4C-A8D5-FEE33E04BF8C}" dt="2020-03-24T11:25:41.478" v="579" actId="1076"/>
          <ac:picMkLst>
            <pc:docMk/>
            <pc:sldMk cId="735230984" sldId="872"/>
            <ac:picMk id="2" creationId="{B61BA04F-DB1A-49CD-8F62-3171991299A1}"/>
          </ac:picMkLst>
        </pc:picChg>
        <pc:picChg chg="add del mod modCrop">
          <ac:chgData name="David RESILLAS" userId="6d4e8df1-1b8b-424b-b8da-6d224bbd514d" providerId="ADAL" clId="{DEAA809C-0FF1-4E4C-A8D5-FEE33E04BF8C}" dt="2020-03-24T11:25:12.140" v="570" actId="478"/>
          <ac:picMkLst>
            <pc:docMk/>
            <pc:sldMk cId="735230984" sldId="872"/>
            <ac:picMk id="3" creationId="{1985110B-2CD6-4194-BEF2-F1A280E0C858}"/>
          </ac:picMkLst>
        </pc:picChg>
        <pc:picChg chg="del">
          <ac:chgData name="David RESILLAS" userId="6d4e8df1-1b8b-424b-b8da-6d224bbd514d" providerId="ADAL" clId="{DEAA809C-0FF1-4E4C-A8D5-FEE33E04BF8C}" dt="2020-03-24T09:33:38.399" v="468" actId="478"/>
          <ac:picMkLst>
            <pc:docMk/>
            <pc:sldMk cId="735230984" sldId="872"/>
            <ac:picMk id="9" creationId="{353D1C42-6CA4-41DE-9078-F2EF09E01E96}"/>
          </ac:picMkLst>
        </pc:picChg>
      </pc:sldChg>
      <pc:sldChg chg="del">
        <pc:chgData name="David RESILLAS" userId="6d4e8df1-1b8b-424b-b8da-6d224bbd514d" providerId="ADAL" clId="{DEAA809C-0FF1-4E4C-A8D5-FEE33E04BF8C}" dt="2020-03-19T13:51:22.425" v="269" actId="2696"/>
        <pc:sldMkLst>
          <pc:docMk/>
          <pc:sldMk cId="1991242249" sldId="872"/>
        </pc:sldMkLst>
      </pc:sldChg>
      <pc:sldChg chg="del">
        <pc:chgData name="David RESILLAS" userId="6d4e8df1-1b8b-424b-b8da-6d224bbd514d" providerId="ADAL" clId="{DEAA809C-0FF1-4E4C-A8D5-FEE33E04BF8C}" dt="2020-03-19T13:51:22.430" v="270" actId="2696"/>
        <pc:sldMkLst>
          <pc:docMk/>
          <pc:sldMk cId="753796630" sldId="873"/>
        </pc:sldMkLst>
      </pc:sldChg>
      <pc:sldChg chg="addSp delSp modSp add">
        <pc:chgData name="David RESILLAS" userId="6d4e8df1-1b8b-424b-b8da-6d224bbd514d" providerId="ADAL" clId="{DEAA809C-0FF1-4E4C-A8D5-FEE33E04BF8C}" dt="2020-03-24T11:25:08.402" v="569" actId="27636"/>
        <pc:sldMkLst>
          <pc:docMk/>
          <pc:sldMk cId="2479763658" sldId="873"/>
        </pc:sldMkLst>
        <pc:spChg chg="mod">
          <ac:chgData name="David RESILLAS" userId="6d4e8df1-1b8b-424b-b8da-6d224bbd514d" providerId="ADAL" clId="{DEAA809C-0FF1-4E4C-A8D5-FEE33E04BF8C}" dt="2020-03-24T11:25:08.402" v="569" actId="27636"/>
          <ac:spMkLst>
            <pc:docMk/>
            <pc:sldMk cId="2479763658" sldId="873"/>
            <ac:spMk id="6" creationId="{074EA2DC-482E-44C3-AFD2-A33A0CED3AF0}"/>
          </ac:spMkLst>
        </pc:spChg>
        <pc:grpChg chg="add del mod">
          <ac:chgData name="David RESILLAS" userId="6d4e8df1-1b8b-424b-b8da-6d224bbd514d" providerId="ADAL" clId="{DEAA809C-0FF1-4E4C-A8D5-FEE33E04BF8C}" dt="2020-03-24T11:21:58.766" v="515" actId="478"/>
          <ac:grpSpMkLst>
            <pc:docMk/>
            <pc:sldMk cId="2479763658" sldId="873"/>
            <ac:grpSpMk id="4" creationId="{702746C9-4386-48AC-9589-707C72137792}"/>
          </ac:grpSpMkLst>
        </pc:grpChg>
        <pc:picChg chg="del">
          <ac:chgData name="David RESILLAS" userId="6d4e8df1-1b8b-424b-b8da-6d224bbd514d" providerId="ADAL" clId="{DEAA809C-0FF1-4E4C-A8D5-FEE33E04BF8C}" dt="2020-03-24T11:21:00.946" v="501" actId="478"/>
          <ac:picMkLst>
            <pc:docMk/>
            <pc:sldMk cId="2479763658" sldId="873"/>
            <ac:picMk id="2" creationId="{B61BA04F-DB1A-49CD-8F62-3171991299A1}"/>
          </ac:picMkLst>
        </pc:picChg>
        <pc:picChg chg="mod">
          <ac:chgData name="David RESILLAS" userId="6d4e8df1-1b8b-424b-b8da-6d224bbd514d" providerId="ADAL" clId="{DEAA809C-0FF1-4E4C-A8D5-FEE33E04BF8C}" dt="2020-03-24T11:21:54.059" v="513" actId="164"/>
          <ac:picMkLst>
            <pc:docMk/>
            <pc:sldMk cId="2479763658" sldId="873"/>
            <ac:picMk id="3" creationId="{1985110B-2CD6-4194-BEF2-F1A280E0C858}"/>
          </ac:picMkLst>
        </pc:picChg>
        <pc:picChg chg="add mod">
          <ac:chgData name="David RESILLAS" userId="6d4e8df1-1b8b-424b-b8da-6d224bbd514d" providerId="ADAL" clId="{DEAA809C-0FF1-4E4C-A8D5-FEE33E04BF8C}" dt="2020-03-24T11:22:10.248" v="518" actId="1076"/>
          <ac:picMkLst>
            <pc:docMk/>
            <pc:sldMk cId="2479763658" sldId="873"/>
            <ac:picMk id="5" creationId="{B6F48939-3CBD-48C1-97DE-A7BA48A3B802}"/>
          </ac:picMkLst>
        </pc:picChg>
        <pc:picChg chg="add mod modCrop">
          <ac:chgData name="David RESILLAS" userId="6d4e8df1-1b8b-424b-b8da-6d224bbd514d" providerId="ADAL" clId="{DEAA809C-0FF1-4E4C-A8D5-FEE33E04BF8C}" dt="2020-03-24T11:21:54.059" v="513" actId="164"/>
          <ac:picMkLst>
            <pc:docMk/>
            <pc:sldMk cId="2479763658" sldId="873"/>
            <ac:picMk id="7" creationId="{881EA9B1-643E-418B-B695-561EA76A3F93}"/>
          </ac:picMkLst>
        </pc:picChg>
        <pc:picChg chg="add mod">
          <ac:chgData name="David RESILLAS" userId="6d4e8df1-1b8b-424b-b8da-6d224bbd514d" providerId="ADAL" clId="{DEAA809C-0FF1-4E4C-A8D5-FEE33E04BF8C}" dt="2020-03-24T11:21:54.059" v="513" actId="164"/>
          <ac:picMkLst>
            <pc:docMk/>
            <pc:sldMk cId="2479763658" sldId="873"/>
            <ac:picMk id="8" creationId="{468D013A-C4C9-476D-AF21-9715012896BB}"/>
          </ac:picMkLst>
        </pc:picChg>
      </pc:sldChg>
      <pc:sldChg chg="delSp modSp add">
        <pc:chgData name="David RESILLAS" userId="6d4e8df1-1b8b-424b-b8da-6d224bbd514d" providerId="ADAL" clId="{DEAA809C-0FF1-4E4C-A8D5-FEE33E04BF8C}" dt="2020-03-26T15:20:15.498" v="898" actId="20577"/>
        <pc:sldMkLst>
          <pc:docMk/>
          <pc:sldMk cId="921070967" sldId="874"/>
        </pc:sldMkLst>
        <pc:spChg chg="del">
          <ac:chgData name="David RESILLAS" userId="6d4e8df1-1b8b-424b-b8da-6d224bbd514d" providerId="ADAL" clId="{DEAA809C-0FF1-4E4C-A8D5-FEE33E04BF8C}" dt="2020-03-26T15:15:08.766" v="811" actId="478"/>
          <ac:spMkLst>
            <pc:docMk/>
            <pc:sldMk cId="921070967" sldId="874"/>
            <ac:spMk id="3" creationId="{A9169D11-134F-47FC-A0F6-26D5835AD049}"/>
          </ac:spMkLst>
        </pc:spChg>
        <pc:spChg chg="mod">
          <ac:chgData name="David RESILLAS" userId="6d4e8df1-1b8b-424b-b8da-6d224bbd514d" providerId="ADAL" clId="{DEAA809C-0FF1-4E4C-A8D5-FEE33E04BF8C}" dt="2020-03-26T15:15:18.862" v="838" actId="1036"/>
          <ac:spMkLst>
            <pc:docMk/>
            <pc:sldMk cId="921070967" sldId="874"/>
            <ac:spMk id="9" creationId="{EE7D268E-77D1-4F5C-9027-3F22457A5882}"/>
          </ac:spMkLst>
        </pc:spChg>
        <pc:spChg chg="mod">
          <ac:chgData name="David RESILLAS" userId="6d4e8df1-1b8b-424b-b8da-6d224bbd514d" providerId="ADAL" clId="{DEAA809C-0FF1-4E4C-A8D5-FEE33E04BF8C}" dt="2020-03-26T15:15:18.862" v="838" actId="1036"/>
          <ac:spMkLst>
            <pc:docMk/>
            <pc:sldMk cId="921070967" sldId="874"/>
            <ac:spMk id="11" creationId="{99018760-C56F-4751-9486-A161F9BA974F}"/>
          </ac:spMkLst>
        </pc:spChg>
        <pc:spChg chg="mod">
          <ac:chgData name="David RESILLAS" userId="6d4e8df1-1b8b-424b-b8da-6d224bbd514d" providerId="ADAL" clId="{DEAA809C-0FF1-4E4C-A8D5-FEE33E04BF8C}" dt="2020-03-26T15:20:15.498" v="898" actId="20577"/>
          <ac:spMkLst>
            <pc:docMk/>
            <pc:sldMk cId="921070967" sldId="874"/>
            <ac:spMk id="16" creationId="{CB8DB155-1E49-485A-AA0F-4CEBBDD0A847}"/>
          </ac:spMkLst>
        </pc:spChg>
        <pc:picChg chg="del">
          <ac:chgData name="David RESILLAS" userId="6d4e8df1-1b8b-424b-b8da-6d224bbd514d" providerId="ADAL" clId="{DEAA809C-0FF1-4E4C-A8D5-FEE33E04BF8C}" dt="2020-03-26T15:15:08.766" v="811" actId="478"/>
          <ac:picMkLst>
            <pc:docMk/>
            <pc:sldMk cId="921070967" sldId="874"/>
            <ac:picMk id="5" creationId="{C7F3596B-2D15-4B5C-987B-264AD89DBE23}"/>
          </ac:picMkLst>
        </pc:picChg>
        <pc:picChg chg="mod">
          <ac:chgData name="David RESILLAS" userId="6d4e8df1-1b8b-424b-b8da-6d224bbd514d" providerId="ADAL" clId="{DEAA809C-0FF1-4E4C-A8D5-FEE33E04BF8C}" dt="2020-03-26T15:15:18.862" v="838" actId="1036"/>
          <ac:picMkLst>
            <pc:docMk/>
            <pc:sldMk cId="921070967" sldId="874"/>
            <ac:picMk id="10" creationId="{4D7148BE-859E-47A9-8702-EDFE1EA38C83}"/>
          </ac:picMkLst>
        </pc:picChg>
        <pc:picChg chg="mod">
          <ac:chgData name="David RESILLAS" userId="6d4e8df1-1b8b-424b-b8da-6d224bbd514d" providerId="ADAL" clId="{DEAA809C-0FF1-4E4C-A8D5-FEE33E04BF8C}" dt="2020-03-26T15:15:18.862" v="838" actId="1036"/>
          <ac:picMkLst>
            <pc:docMk/>
            <pc:sldMk cId="921070967" sldId="874"/>
            <ac:picMk id="14" creationId="{A0C5223E-612B-4E1C-8D02-5850A96DF61F}"/>
          </ac:picMkLst>
        </pc:picChg>
        <pc:picChg chg="mod">
          <ac:chgData name="David RESILLAS" userId="6d4e8df1-1b8b-424b-b8da-6d224bbd514d" providerId="ADAL" clId="{DEAA809C-0FF1-4E4C-A8D5-FEE33E04BF8C}" dt="2020-03-26T15:15:18.862" v="838" actId="1036"/>
          <ac:picMkLst>
            <pc:docMk/>
            <pc:sldMk cId="921070967" sldId="874"/>
            <ac:picMk id="15" creationId="{531124DD-7DA0-483E-BACD-7586B589B3C3}"/>
          </ac:picMkLst>
        </pc:picChg>
      </pc:sldChg>
      <pc:sldChg chg="del">
        <pc:chgData name="David RESILLAS" userId="6d4e8df1-1b8b-424b-b8da-6d224bbd514d" providerId="ADAL" clId="{DEAA809C-0FF1-4E4C-A8D5-FEE33E04BF8C}" dt="2020-03-19T13:51:22.440" v="271" actId="2696"/>
        <pc:sldMkLst>
          <pc:docMk/>
          <pc:sldMk cId="2485645484" sldId="874"/>
        </pc:sldMkLst>
      </pc:sldChg>
      <pc:sldChg chg="addSp delSp modSp add">
        <pc:chgData name="David RESILLAS" userId="6d4e8df1-1b8b-424b-b8da-6d224bbd514d" providerId="ADAL" clId="{DEAA809C-0FF1-4E4C-A8D5-FEE33E04BF8C}" dt="2020-03-26T16:14:26.660" v="1532" actId="1440"/>
        <pc:sldMkLst>
          <pc:docMk/>
          <pc:sldMk cId="793025602" sldId="875"/>
        </pc:sldMkLst>
        <pc:spChg chg="mod">
          <ac:chgData name="David RESILLAS" userId="6d4e8df1-1b8b-424b-b8da-6d224bbd514d" providerId="ADAL" clId="{DEAA809C-0FF1-4E4C-A8D5-FEE33E04BF8C}" dt="2020-03-26T16:03:30.299" v="1439" actId="14100"/>
          <ac:spMkLst>
            <pc:docMk/>
            <pc:sldMk cId="793025602" sldId="875"/>
            <ac:spMk id="6" creationId="{074EA2DC-482E-44C3-AFD2-A33A0CED3AF0}"/>
          </ac:spMkLst>
        </pc:spChg>
        <pc:spChg chg="mod">
          <ac:chgData name="David RESILLAS" userId="6d4e8df1-1b8b-424b-b8da-6d224bbd514d" providerId="ADAL" clId="{DEAA809C-0FF1-4E4C-A8D5-FEE33E04BF8C}" dt="2020-03-26T16:03:41.289" v="1444" actId="20577"/>
          <ac:spMkLst>
            <pc:docMk/>
            <pc:sldMk cId="793025602" sldId="875"/>
            <ac:spMk id="7" creationId="{6B4328E3-2EC5-455A-8E5D-44B1C64059CB}"/>
          </ac:spMkLst>
        </pc:spChg>
        <pc:spChg chg="mod">
          <ac:chgData name="David RESILLAS" userId="6d4e8df1-1b8b-424b-b8da-6d224bbd514d" providerId="ADAL" clId="{DEAA809C-0FF1-4E4C-A8D5-FEE33E04BF8C}" dt="2020-03-26T16:10:23.072" v="1531" actId="20577"/>
          <ac:spMkLst>
            <pc:docMk/>
            <pc:sldMk cId="793025602" sldId="875"/>
            <ac:spMk id="18" creationId="{B81632B3-86BE-4B39-AB08-82D0914EE30C}"/>
          </ac:spMkLst>
        </pc:spChg>
        <pc:graphicFrameChg chg="modGraphic">
          <ac:chgData name="David RESILLAS" userId="6d4e8df1-1b8b-424b-b8da-6d224bbd514d" providerId="ADAL" clId="{DEAA809C-0FF1-4E4C-A8D5-FEE33E04BF8C}" dt="2020-03-26T16:09:50.574" v="1524" actId="20577"/>
          <ac:graphicFrameMkLst>
            <pc:docMk/>
            <pc:sldMk cId="793025602" sldId="875"/>
            <ac:graphicFrameMk id="19" creationId="{10DFF213-E32E-42DE-B011-340FD08EB908}"/>
          </ac:graphicFrameMkLst>
        </pc:graphicFrameChg>
        <pc:picChg chg="del">
          <ac:chgData name="David RESILLAS" userId="6d4e8df1-1b8b-424b-b8da-6d224bbd514d" providerId="ADAL" clId="{DEAA809C-0FF1-4E4C-A8D5-FEE33E04BF8C}" dt="2020-03-26T16:03:53.563" v="1445" actId="478"/>
          <ac:picMkLst>
            <pc:docMk/>
            <pc:sldMk cId="793025602" sldId="875"/>
            <ac:picMk id="4" creationId="{82367E3D-2003-4510-BA5E-0A5660992FB5}"/>
          </ac:picMkLst>
        </pc:picChg>
        <pc:picChg chg="add mod modCrop">
          <ac:chgData name="David RESILLAS" userId="6d4e8df1-1b8b-424b-b8da-6d224bbd514d" providerId="ADAL" clId="{DEAA809C-0FF1-4E4C-A8D5-FEE33E04BF8C}" dt="2020-03-26T16:14:26.660" v="1532" actId="1440"/>
          <ac:picMkLst>
            <pc:docMk/>
            <pc:sldMk cId="793025602" sldId="875"/>
            <ac:picMk id="9" creationId="{FFBE4EDF-DC0A-424F-B582-C58498E3A788}"/>
          </ac:picMkLst>
        </pc:picChg>
      </pc:sldChg>
      <pc:sldChg chg="del">
        <pc:chgData name="David RESILLAS" userId="6d4e8df1-1b8b-424b-b8da-6d224bbd514d" providerId="ADAL" clId="{DEAA809C-0FF1-4E4C-A8D5-FEE33E04BF8C}" dt="2020-03-19T13:51:22.450" v="272" actId="2696"/>
        <pc:sldMkLst>
          <pc:docMk/>
          <pc:sldMk cId="1391093848" sldId="875"/>
        </pc:sldMkLst>
      </pc:sldChg>
      <pc:sldChg chg="del">
        <pc:chgData name="David RESILLAS" userId="6d4e8df1-1b8b-424b-b8da-6d224bbd514d" providerId="ADAL" clId="{DEAA809C-0FF1-4E4C-A8D5-FEE33E04BF8C}" dt="2020-03-19T13:51:22.460" v="273" actId="2696"/>
        <pc:sldMkLst>
          <pc:docMk/>
          <pc:sldMk cId="596242248" sldId="876"/>
        </pc:sldMkLst>
      </pc:sldChg>
      <pc:sldChg chg="del">
        <pc:chgData name="David RESILLAS" userId="6d4e8df1-1b8b-424b-b8da-6d224bbd514d" providerId="ADAL" clId="{DEAA809C-0FF1-4E4C-A8D5-FEE33E04BF8C}" dt="2020-03-19T13:51:22.465" v="274" actId="2696"/>
        <pc:sldMkLst>
          <pc:docMk/>
          <pc:sldMk cId="1018697730" sldId="877"/>
        </pc:sldMkLst>
      </pc:sldChg>
      <pc:sldChg chg="del">
        <pc:chgData name="David RESILLAS" userId="6d4e8df1-1b8b-424b-b8da-6d224bbd514d" providerId="ADAL" clId="{DEAA809C-0FF1-4E4C-A8D5-FEE33E04BF8C}" dt="2020-03-19T13:51:22.470" v="275" actId="2696"/>
        <pc:sldMkLst>
          <pc:docMk/>
          <pc:sldMk cId="614741751" sldId="878"/>
        </pc:sldMkLst>
      </pc:sldChg>
      <pc:sldChg chg="del">
        <pc:chgData name="David RESILLAS" userId="6d4e8df1-1b8b-424b-b8da-6d224bbd514d" providerId="ADAL" clId="{DEAA809C-0FF1-4E4C-A8D5-FEE33E04BF8C}" dt="2020-03-19T13:51:22.480" v="276" actId="2696"/>
        <pc:sldMkLst>
          <pc:docMk/>
          <pc:sldMk cId="3013225782" sldId="879"/>
        </pc:sldMkLst>
      </pc:sldChg>
      <pc:sldChg chg="del">
        <pc:chgData name="David RESILLAS" userId="6d4e8df1-1b8b-424b-b8da-6d224bbd514d" providerId="ADAL" clId="{DEAA809C-0FF1-4E4C-A8D5-FEE33E04BF8C}" dt="2020-03-19T13:51:22.490" v="277" actId="2696"/>
        <pc:sldMkLst>
          <pc:docMk/>
          <pc:sldMk cId="3460621304" sldId="880"/>
        </pc:sldMkLst>
      </pc:sldChg>
      <pc:sldChg chg="del">
        <pc:chgData name="David RESILLAS" userId="6d4e8df1-1b8b-424b-b8da-6d224bbd514d" providerId="ADAL" clId="{DEAA809C-0FF1-4E4C-A8D5-FEE33E04BF8C}" dt="2020-03-19T13:51:22.500" v="278" actId="2696"/>
        <pc:sldMkLst>
          <pc:docMk/>
          <pc:sldMk cId="2049302749" sldId="881"/>
        </pc:sldMkLst>
      </pc:sldChg>
      <pc:sldMasterChg chg="delSldLayout">
        <pc:chgData name="David RESILLAS" userId="6d4e8df1-1b8b-424b-b8da-6d224bbd514d" providerId="ADAL" clId="{DEAA809C-0FF1-4E4C-A8D5-FEE33E04BF8C}" dt="2020-03-19T13:51:32.066" v="280" actId="2696"/>
        <pc:sldMasterMkLst>
          <pc:docMk/>
          <pc:sldMasterMk cId="2380186813" sldId="2147483648"/>
        </pc:sldMasterMkLst>
        <pc:sldLayoutChg chg="del">
          <pc:chgData name="David RESILLAS" userId="6d4e8df1-1b8b-424b-b8da-6d224bbd514d" providerId="ADAL" clId="{DEAA809C-0FF1-4E4C-A8D5-FEE33E04BF8C}" dt="2020-03-19T13:51:32.066" v="280" actId="2696"/>
          <pc:sldLayoutMkLst>
            <pc:docMk/>
            <pc:sldMasterMk cId="2380186813" sldId="2147483648"/>
            <pc:sldLayoutMk cId="72887973" sldId="2147483717"/>
          </pc:sldLayoutMkLst>
        </pc:sldLayoutChg>
      </pc:sldMasterChg>
    </pc:docChg>
  </pc:docChgLst>
  <pc:docChgLst>
    <pc:chgData name="David RESILLAS" userId="6d4e8df1-1b8b-424b-b8da-6d224bbd514d" providerId="ADAL" clId="{E183B8DE-B800-4762-8B1E-F8C63D88AA61}"/>
    <pc:docChg chg="delSld">
      <pc:chgData name="David RESILLAS" userId="6d4e8df1-1b8b-424b-b8da-6d224bbd514d" providerId="ADAL" clId="{E183B8DE-B800-4762-8B1E-F8C63D88AA61}" dt="2020-03-06T08:06:39.587" v="5" actId="2696"/>
      <pc:docMkLst>
        <pc:docMk/>
      </pc:docMkLst>
      <pc:sldChg chg="del">
        <pc:chgData name="David RESILLAS" userId="6d4e8df1-1b8b-424b-b8da-6d224bbd514d" providerId="ADAL" clId="{E183B8DE-B800-4762-8B1E-F8C63D88AA61}" dt="2020-03-06T08:06:30.718" v="0" actId="2696"/>
        <pc:sldMkLst>
          <pc:docMk/>
          <pc:sldMk cId="917329567" sldId="290"/>
        </pc:sldMkLst>
      </pc:sldChg>
      <pc:sldChg chg="del">
        <pc:chgData name="David RESILLAS" userId="6d4e8df1-1b8b-424b-b8da-6d224bbd514d" providerId="ADAL" clId="{E183B8DE-B800-4762-8B1E-F8C63D88AA61}" dt="2020-03-06T08:06:39.582" v="4" actId="2696"/>
        <pc:sldMkLst>
          <pc:docMk/>
          <pc:sldMk cId="3601273472" sldId="510"/>
        </pc:sldMkLst>
      </pc:sldChg>
      <pc:sldChg chg="del">
        <pc:chgData name="David RESILLAS" userId="6d4e8df1-1b8b-424b-b8da-6d224bbd514d" providerId="ADAL" clId="{E183B8DE-B800-4762-8B1E-F8C63D88AA61}" dt="2020-03-06T08:06:38.087" v="3" actId="2696"/>
        <pc:sldMkLst>
          <pc:docMk/>
          <pc:sldMk cId="1858846806" sldId="545"/>
        </pc:sldMkLst>
      </pc:sldChg>
      <pc:sldChg chg="del">
        <pc:chgData name="David RESILLAS" userId="6d4e8df1-1b8b-424b-b8da-6d224bbd514d" providerId="ADAL" clId="{E183B8DE-B800-4762-8B1E-F8C63D88AA61}" dt="2020-03-06T08:06:32.257" v="1" actId="2696"/>
        <pc:sldMkLst>
          <pc:docMk/>
          <pc:sldMk cId="1809218247" sldId="586"/>
        </pc:sldMkLst>
      </pc:sldChg>
      <pc:sldChg chg="del">
        <pc:chgData name="David RESILLAS" userId="6d4e8df1-1b8b-424b-b8da-6d224bbd514d" providerId="ADAL" clId="{E183B8DE-B800-4762-8B1E-F8C63D88AA61}" dt="2020-03-06T08:06:34.042" v="2" actId="2696"/>
        <pc:sldMkLst>
          <pc:docMk/>
          <pc:sldMk cId="2993657151" sldId="587"/>
        </pc:sldMkLst>
      </pc:sldChg>
      <pc:sldMasterChg chg="delSldLayout">
        <pc:chgData name="David RESILLAS" userId="6d4e8df1-1b8b-424b-b8da-6d224bbd514d" providerId="ADAL" clId="{E183B8DE-B800-4762-8B1E-F8C63D88AA61}" dt="2020-03-06T08:06:39.587" v="5" actId="2696"/>
        <pc:sldMasterMkLst>
          <pc:docMk/>
          <pc:sldMasterMk cId="2380186813" sldId="2147483648"/>
        </pc:sldMasterMkLst>
        <pc:sldLayoutChg chg="del">
          <pc:chgData name="David RESILLAS" userId="6d4e8df1-1b8b-424b-b8da-6d224bbd514d" providerId="ADAL" clId="{E183B8DE-B800-4762-8B1E-F8C63D88AA61}" dt="2020-03-06T08:06:39.587" v="5" actId="2696"/>
          <pc:sldLayoutMkLst>
            <pc:docMk/>
            <pc:sldMasterMk cId="2380186813" sldId="2147483648"/>
            <pc:sldLayoutMk cId="3398760717" sldId="2147483688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DB675-E07D-40A0-B4F6-9BD1B46B3750}" type="datetimeFigureOut">
              <a:rPr lang="fr-FR" smtClean="0"/>
              <a:t>08/06/2020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3860E8-DD00-4F20-B2BA-F087D1E4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14797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C64E09-392D-41DC-9C68-49DE12C935EA}" type="datetimeFigureOut">
              <a:rPr lang="fr-FR" smtClean="0"/>
              <a:t>08/06/2020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DEC19D-121B-4182-B774-CBDF1177820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051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gar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882CFEB8-C534-4659-8F6F-4EBABD6A23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9" b="23342"/>
          <a:stretch/>
        </p:blipFill>
        <p:spPr>
          <a:xfrm>
            <a:off x="1978" y="25878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FF7A6E0-E20A-41C9-A878-6EFB835694DD}"/>
              </a:ext>
            </a:extLst>
          </p:cNvPr>
          <p:cNvSpPr/>
          <p:nvPr userDrawn="1"/>
        </p:nvSpPr>
        <p:spPr>
          <a:xfrm>
            <a:off x="-1977" y="0"/>
            <a:ext cx="12191999" cy="6890844"/>
          </a:xfrm>
          <a:prstGeom prst="rect">
            <a:avLst/>
          </a:prstGeom>
          <a:gradFill>
            <a:gsLst>
              <a:gs pos="0">
                <a:srgbClr val="AEC90B">
                  <a:alpha val="39000"/>
                  <a:lumMod val="90000"/>
                  <a:lumOff val="10000"/>
                </a:srgbClr>
              </a:gs>
              <a:gs pos="44000">
                <a:srgbClr val="00A099">
                  <a:alpha val="51000"/>
                </a:srgbClr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/>
          </a:p>
        </p:txBody>
      </p:sp>
      <p:sp>
        <p:nvSpPr>
          <p:cNvPr id="2" name="Ellipse 1"/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numéro de diapositive 5"/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2C623D7-2DC5-4134-9C5E-59D9CBF8378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168" y="1414462"/>
            <a:ext cx="2633663" cy="2633663"/>
          </a:xfrm>
          <a:prstGeom prst="rect">
            <a:avLst/>
          </a:prstGeom>
        </p:spPr>
      </p:pic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28BEA3FF-CFCB-4C73-A60F-C6CB627D03DA}"/>
              </a:ext>
            </a:extLst>
          </p:cNvPr>
          <p:cNvCxnSpPr/>
          <p:nvPr userDrawn="1"/>
        </p:nvCxnSpPr>
        <p:spPr>
          <a:xfrm>
            <a:off x="0" y="4659243"/>
            <a:ext cx="2016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95D14D0-9DD6-4F1B-B57B-EB22A30AFCF2}"/>
              </a:ext>
            </a:extLst>
          </p:cNvPr>
          <p:cNvCxnSpPr/>
          <p:nvPr userDrawn="1"/>
        </p:nvCxnSpPr>
        <p:spPr>
          <a:xfrm>
            <a:off x="10176000" y="4640193"/>
            <a:ext cx="2016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6C8FFF19-D27E-449C-A36B-C40AA5AE783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63083" y="4340225"/>
            <a:ext cx="7902575" cy="6810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1743547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2FFAD55B-D393-4FB9-953F-7027AFE8A200}"/>
              </a:ext>
            </a:extLst>
          </p:cNvPr>
          <p:cNvCxnSpPr>
            <a:stCxn id="3" idx="2"/>
          </p:cNvCxnSpPr>
          <p:nvPr userDrawn="1"/>
        </p:nvCxnSpPr>
        <p:spPr>
          <a:xfrm flipV="1">
            <a:off x="1025313" y="3601828"/>
            <a:ext cx="9764607" cy="6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Ellipse 2">
            <a:extLst>
              <a:ext uri="{FF2B5EF4-FFF2-40B4-BE49-F238E27FC236}">
                <a16:creationId xmlns:a16="http://schemas.microsoft.com/office/drawing/2014/main" id="{E6BE1049-AF80-44AE-842F-06780F67E759}"/>
              </a:ext>
            </a:extLst>
          </p:cNvPr>
          <p:cNvSpPr/>
          <p:nvPr userDrawn="1"/>
        </p:nvSpPr>
        <p:spPr>
          <a:xfrm>
            <a:off x="1025313" y="3326782"/>
            <a:ext cx="562243" cy="562243"/>
          </a:xfrm>
          <a:prstGeom prst="ellipse">
            <a:avLst/>
          </a:prstGeom>
          <a:solidFill>
            <a:srgbClr val="00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D8830C39-0292-4307-BE80-FA905CF0005B}"/>
              </a:ext>
            </a:extLst>
          </p:cNvPr>
          <p:cNvSpPr/>
          <p:nvPr userDrawn="1"/>
        </p:nvSpPr>
        <p:spPr>
          <a:xfrm>
            <a:off x="3626553" y="3326782"/>
            <a:ext cx="562243" cy="562243"/>
          </a:xfrm>
          <a:prstGeom prst="ellipse">
            <a:avLst/>
          </a:prstGeom>
          <a:solidFill>
            <a:srgbClr val="55B5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E457661E-9D2B-48B0-A6CE-A6503B029CF4}"/>
              </a:ext>
            </a:extLst>
          </p:cNvPr>
          <p:cNvSpPr/>
          <p:nvPr userDrawn="1"/>
        </p:nvSpPr>
        <p:spPr>
          <a:xfrm>
            <a:off x="6329391" y="3320707"/>
            <a:ext cx="562243" cy="562243"/>
          </a:xfrm>
          <a:prstGeom prst="ellipse">
            <a:avLst/>
          </a:prstGeom>
          <a:solidFill>
            <a:srgbClr val="AEC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4DC33543-8AEC-4ADB-B5D2-0EE525DF5E6E}"/>
              </a:ext>
            </a:extLst>
          </p:cNvPr>
          <p:cNvSpPr/>
          <p:nvPr userDrawn="1"/>
        </p:nvSpPr>
        <p:spPr>
          <a:xfrm>
            <a:off x="8930631" y="3320707"/>
            <a:ext cx="562243" cy="562243"/>
          </a:xfrm>
          <a:prstGeom prst="ellipse">
            <a:avLst/>
          </a:prstGeom>
          <a:solidFill>
            <a:srgbClr val="FFD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space réservé du contenu 13">
            <a:extLst>
              <a:ext uri="{FF2B5EF4-FFF2-40B4-BE49-F238E27FC236}">
                <a16:creationId xmlns:a16="http://schemas.microsoft.com/office/drawing/2014/main" id="{2F359FDB-30E0-4470-963A-68D837380CA7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35098" y="4720265"/>
            <a:ext cx="2422875" cy="879867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Espace réservé du contenu 13">
            <a:extLst>
              <a:ext uri="{FF2B5EF4-FFF2-40B4-BE49-F238E27FC236}">
                <a16:creationId xmlns:a16="http://schemas.microsoft.com/office/drawing/2014/main" id="{7A6C50B4-DA84-407F-B754-11428C454EB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122880" y="4720264"/>
            <a:ext cx="2422875" cy="879867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7" name="Espace réservé du contenu 13">
            <a:extLst>
              <a:ext uri="{FF2B5EF4-FFF2-40B4-BE49-F238E27FC236}">
                <a16:creationId xmlns:a16="http://schemas.microsoft.com/office/drawing/2014/main" id="{ED88A83B-56D3-4048-8279-02B415EDFDA9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10662" y="4720264"/>
            <a:ext cx="2422875" cy="879867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8" name="Espace réservé du contenu 13">
            <a:extLst>
              <a:ext uri="{FF2B5EF4-FFF2-40B4-BE49-F238E27FC236}">
                <a16:creationId xmlns:a16="http://schemas.microsoft.com/office/drawing/2014/main" id="{CAF141C9-FD66-4DA0-AEEE-6C0721EA18DA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498444" y="4717326"/>
            <a:ext cx="2422875" cy="879867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8205B66C-4558-4588-848C-228B7A96EC0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646" y="4070968"/>
            <a:ext cx="1171575" cy="4673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>
                <a:solidFill>
                  <a:srgbClr val="1D44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/>
              <a:t>2019</a:t>
            </a:r>
          </a:p>
        </p:txBody>
      </p:sp>
      <p:sp>
        <p:nvSpPr>
          <p:cNvPr id="24" name="Espace réservé du texte 3">
            <a:extLst>
              <a:ext uri="{FF2B5EF4-FFF2-40B4-BE49-F238E27FC236}">
                <a16:creationId xmlns:a16="http://schemas.microsoft.com/office/drawing/2014/main" id="{535587A0-7445-4CD0-B55E-1E2DDA8CBAB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21886" y="4070968"/>
            <a:ext cx="1171575" cy="4673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>
                <a:solidFill>
                  <a:srgbClr val="1D44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/>
              <a:t>2020</a:t>
            </a:r>
          </a:p>
        </p:txBody>
      </p:sp>
      <p:sp>
        <p:nvSpPr>
          <p:cNvPr id="25" name="Espace réservé du texte 3">
            <a:extLst>
              <a:ext uri="{FF2B5EF4-FFF2-40B4-BE49-F238E27FC236}">
                <a16:creationId xmlns:a16="http://schemas.microsoft.com/office/drawing/2014/main" id="{8D06E867-8F47-4F87-83BA-C960AB9A67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24724" y="4076311"/>
            <a:ext cx="1171575" cy="4673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>
                <a:solidFill>
                  <a:srgbClr val="1D44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/>
              <a:t>2021</a:t>
            </a:r>
          </a:p>
        </p:txBody>
      </p:sp>
      <p:sp>
        <p:nvSpPr>
          <p:cNvPr id="26" name="Espace réservé du texte 3">
            <a:extLst>
              <a:ext uri="{FF2B5EF4-FFF2-40B4-BE49-F238E27FC236}">
                <a16:creationId xmlns:a16="http://schemas.microsoft.com/office/drawing/2014/main" id="{2F344788-1D60-4125-8C6A-47CF5691806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25964" y="4066461"/>
            <a:ext cx="1171575" cy="4673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>
                <a:solidFill>
                  <a:srgbClr val="1D44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/>
              <a:t>2022</a:t>
            </a:r>
          </a:p>
        </p:txBody>
      </p:sp>
      <p:sp>
        <p:nvSpPr>
          <p:cNvPr id="27" name="Espace réservé du texte 6">
            <a:extLst>
              <a:ext uri="{FF2B5EF4-FFF2-40B4-BE49-F238E27FC236}">
                <a16:creationId xmlns:a16="http://schemas.microsoft.com/office/drawing/2014/main" id="{F9FB829B-6CD9-4BE0-800E-0156C0AD42A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32692" y="3432308"/>
            <a:ext cx="347482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1</a:t>
            </a:r>
          </a:p>
        </p:txBody>
      </p:sp>
      <p:sp>
        <p:nvSpPr>
          <p:cNvPr id="28" name="Espace réservé du texte 6">
            <a:extLst>
              <a:ext uri="{FF2B5EF4-FFF2-40B4-BE49-F238E27FC236}">
                <a16:creationId xmlns:a16="http://schemas.microsoft.com/office/drawing/2014/main" id="{6947350D-6AB4-4DCF-B47B-BB64CAC385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28151" y="3419265"/>
            <a:ext cx="347482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2</a:t>
            </a:r>
          </a:p>
        </p:txBody>
      </p:sp>
      <p:sp>
        <p:nvSpPr>
          <p:cNvPr id="29" name="Espace réservé du texte 6">
            <a:extLst>
              <a:ext uri="{FF2B5EF4-FFF2-40B4-BE49-F238E27FC236}">
                <a16:creationId xmlns:a16="http://schemas.microsoft.com/office/drawing/2014/main" id="{78BCD1D9-D65E-4372-920B-D41AAD59E8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36770" y="3419265"/>
            <a:ext cx="347482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3</a:t>
            </a:r>
          </a:p>
        </p:txBody>
      </p:sp>
      <p:sp>
        <p:nvSpPr>
          <p:cNvPr id="30" name="Espace réservé du texte 6">
            <a:extLst>
              <a:ext uri="{FF2B5EF4-FFF2-40B4-BE49-F238E27FC236}">
                <a16:creationId xmlns:a16="http://schemas.microsoft.com/office/drawing/2014/main" id="{14E3EB72-BE88-4E2F-9800-9AF1E87FDA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38010" y="3419265"/>
            <a:ext cx="347482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4</a:t>
            </a:r>
          </a:p>
        </p:txBody>
      </p:sp>
      <p:sp>
        <p:nvSpPr>
          <p:cNvPr id="31" name="Forme libre 2">
            <a:extLst>
              <a:ext uri="{FF2B5EF4-FFF2-40B4-BE49-F238E27FC236}">
                <a16:creationId xmlns:a16="http://schemas.microsoft.com/office/drawing/2014/main" id="{A8C8562E-43DB-4C5A-98D1-9B51D2A70A2E}"/>
              </a:ext>
            </a:extLst>
          </p:cNvPr>
          <p:cNvSpPr/>
          <p:nvPr userDrawn="1"/>
        </p:nvSpPr>
        <p:spPr>
          <a:xfrm>
            <a:off x="-79729" y="-49306"/>
            <a:ext cx="6871316" cy="3737499"/>
          </a:xfrm>
          <a:custGeom>
            <a:avLst/>
            <a:gdLst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71316" h="3737499">
                <a:moveTo>
                  <a:pt x="26633" y="0"/>
                </a:moveTo>
                <a:lnTo>
                  <a:pt x="6871316" y="0"/>
                </a:lnTo>
                <a:cubicBezTo>
                  <a:pt x="6220287" y="615519"/>
                  <a:pt x="4539449" y="23674"/>
                  <a:pt x="2814221" y="1287262"/>
                </a:cubicBezTo>
                <a:cubicBezTo>
                  <a:pt x="1876147" y="2104008"/>
                  <a:pt x="2411767" y="1660123"/>
                  <a:pt x="0" y="3737499"/>
                </a:cubicBezTo>
                <a:lnTo>
                  <a:pt x="26633" y="0"/>
                </a:lnTo>
                <a:close/>
              </a:path>
            </a:pathLst>
          </a:cu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32" name="Titre 4">
            <a:extLst>
              <a:ext uri="{FF2B5EF4-FFF2-40B4-BE49-F238E27FC236}">
                <a16:creationId xmlns:a16="http://schemas.microsoft.com/office/drawing/2014/main" id="{C0C06BF2-31EF-4B5B-883E-A2CB81F27C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1D4455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3" name="Espace réservé du texte 28">
            <a:extLst>
              <a:ext uri="{FF2B5EF4-FFF2-40B4-BE49-F238E27FC236}">
                <a16:creationId xmlns:a16="http://schemas.microsoft.com/office/drawing/2014/main" id="{AE26E960-DE13-4C64-A2D4-4E9BFFD2A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A099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</p:spTree>
    <p:extLst>
      <p:ext uri="{BB962C8B-B14F-4D97-AF65-F5344CB8AC3E}">
        <p14:creationId xmlns:p14="http://schemas.microsoft.com/office/powerpoint/2010/main" val="1453600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ED646FB-4609-4B72-95AB-19AA3B580AE0}"/>
              </a:ext>
            </a:extLst>
          </p:cNvPr>
          <p:cNvSpPr/>
          <p:nvPr userDrawn="1"/>
        </p:nvSpPr>
        <p:spPr>
          <a:xfrm>
            <a:off x="0" y="-6966"/>
            <a:ext cx="12192000" cy="6864966"/>
          </a:xfrm>
          <a:prstGeom prst="rect">
            <a:avLst/>
          </a:pr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sz="4000" dirty="0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F1577DB-ABAB-4662-A81A-AC160729B5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7500" y="2374900"/>
            <a:ext cx="11569700" cy="2501900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fr-FR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UNE CITATION, UN CLAIM,</a:t>
            </a:r>
            <a:br>
              <a:rPr lang="fr-FR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POUR CONCLURE, ETC.</a:t>
            </a:r>
          </a:p>
        </p:txBody>
      </p:sp>
      <p:sp>
        <p:nvSpPr>
          <p:cNvPr id="9" name="Forme libre 9">
            <a:extLst>
              <a:ext uri="{FF2B5EF4-FFF2-40B4-BE49-F238E27FC236}">
                <a16:creationId xmlns:a16="http://schemas.microsoft.com/office/drawing/2014/main" id="{429C4FCF-C568-44CF-9C3C-E3374E60A6F0}"/>
              </a:ext>
            </a:extLst>
          </p:cNvPr>
          <p:cNvSpPr/>
          <p:nvPr userDrawn="1"/>
        </p:nvSpPr>
        <p:spPr>
          <a:xfrm>
            <a:off x="6921500" y="-144379"/>
            <a:ext cx="5270500" cy="7023277"/>
          </a:xfrm>
          <a:custGeom>
            <a:avLst/>
            <a:gdLst>
              <a:gd name="connsiteX0" fmla="*/ 2628900 w 4994031"/>
              <a:gd name="connsiteY0" fmla="*/ 0 h 6998677"/>
              <a:gd name="connsiteX1" fmla="*/ 2637692 w 4994031"/>
              <a:gd name="connsiteY1" fmla="*/ 2567354 h 6998677"/>
              <a:gd name="connsiteX2" fmla="*/ 439615 w 4994031"/>
              <a:gd name="connsiteY2" fmla="*/ 5873262 h 6998677"/>
              <a:gd name="connsiteX3" fmla="*/ 0 w 4994031"/>
              <a:gd name="connsiteY3" fmla="*/ 6998677 h 6998677"/>
              <a:gd name="connsiteX4" fmla="*/ 4994031 w 4994031"/>
              <a:gd name="connsiteY4" fmla="*/ 6998677 h 6998677"/>
              <a:gd name="connsiteX5" fmla="*/ 4994031 w 4994031"/>
              <a:gd name="connsiteY5" fmla="*/ 35169 h 6998677"/>
              <a:gd name="connsiteX6" fmla="*/ 2628900 w 4994031"/>
              <a:gd name="connsiteY6" fmla="*/ 0 h 6998677"/>
              <a:gd name="connsiteX0" fmla="*/ 2628900 w 4994031"/>
              <a:gd name="connsiteY0" fmla="*/ 0 h 6998677"/>
              <a:gd name="connsiteX1" fmla="*/ 2637692 w 4994031"/>
              <a:gd name="connsiteY1" fmla="*/ 2567354 h 6998677"/>
              <a:gd name="connsiteX2" fmla="*/ 439615 w 4994031"/>
              <a:gd name="connsiteY2" fmla="*/ 5873262 h 6998677"/>
              <a:gd name="connsiteX3" fmla="*/ 0 w 4994031"/>
              <a:gd name="connsiteY3" fmla="*/ 6998677 h 6998677"/>
              <a:gd name="connsiteX4" fmla="*/ 4994031 w 4994031"/>
              <a:gd name="connsiteY4" fmla="*/ 6998677 h 6998677"/>
              <a:gd name="connsiteX5" fmla="*/ 4994031 w 4994031"/>
              <a:gd name="connsiteY5" fmla="*/ 35169 h 6998677"/>
              <a:gd name="connsiteX6" fmla="*/ 2628900 w 4994031"/>
              <a:gd name="connsiteY6" fmla="*/ 0 h 6998677"/>
              <a:gd name="connsiteX0" fmla="*/ 2628900 w 4994031"/>
              <a:gd name="connsiteY0" fmla="*/ 0 h 6998677"/>
              <a:gd name="connsiteX1" fmla="*/ 2637692 w 4994031"/>
              <a:gd name="connsiteY1" fmla="*/ 2567354 h 6998677"/>
              <a:gd name="connsiteX2" fmla="*/ 439615 w 4994031"/>
              <a:gd name="connsiteY2" fmla="*/ 5873262 h 6998677"/>
              <a:gd name="connsiteX3" fmla="*/ 0 w 4994031"/>
              <a:gd name="connsiteY3" fmla="*/ 6998677 h 6998677"/>
              <a:gd name="connsiteX4" fmla="*/ 4994031 w 4994031"/>
              <a:gd name="connsiteY4" fmla="*/ 6998677 h 6998677"/>
              <a:gd name="connsiteX5" fmla="*/ 4994031 w 4994031"/>
              <a:gd name="connsiteY5" fmla="*/ 35169 h 6998677"/>
              <a:gd name="connsiteX6" fmla="*/ 2628900 w 4994031"/>
              <a:gd name="connsiteY6" fmla="*/ 0 h 6998677"/>
              <a:gd name="connsiteX0" fmla="*/ 2628900 w 4994031"/>
              <a:gd name="connsiteY0" fmla="*/ 0 h 6998677"/>
              <a:gd name="connsiteX1" fmla="*/ 2637692 w 4994031"/>
              <a:gd name="connsiteY1" fmla="*/ 2567354 h 6998677"/>
              <a:gd name="connsiteX2" fmla="*/ 439615 w 4994031"/>
              <a:gd name="connsiteY2" fmla="*/ 5873262 h 6998677"/>
              <a:gd name="connsiteX3" fmla="*/ 0 w 4994031"/>
              <a:gd name="connsiteY3" fmla="*/ 6998677 h 6998677"/>
              <a:gd name="connsiteX4" fmla="*/ 4994031 w 4994031"/>
              <a:gd name="connsiteY4" fmla="*/ 6998677 h 6998677"/>
              <a:gd name="connsiteX5" fmla="*/ 4994031 w 4994031"/>
              <a:gd name="connsiteY5" fmla="*/ 35169 h 6998677"/>
              <a:gd name="connsiteX6" fmla="*/ 2628900 w 4994031"/>
              <a:gd name="connsiteY6" fmla="*/ 0 h 6998677"/>
              <a:gd name="connsiteX0" fmla="*/ 2628900 w 4994031"/>
              <a:gd name="connsiteY0" fmla="*/ 0 h 6998677"/>
              <a:gd name="connsiteX1" fmla="*/ 2637692 w 4994031"/>
              <a:gd name="connsiteY1" fmla="*/ 2567354 h 6998677"/>
              <a:gd name="connsiteX2" fmla="*/ 439615 w 4994031"/>
              <a:gd name="connsiteY2" fmla="*/ 5873262 h 6998677"/>
              <a:gd name="connsiteX3" fmla="*/ 0 w 4994031"/>
              <a:gd name="connsiteY3" fmla="*/ 6998677 h 6998677"/>
              <a:gd name="connsiteX4" fmla="*/ 4994031 w 4994031"/>
              <a:gd name="connsiteY4" fmla="*/ 6998677 h 6998677"/>
              <a:gd name="connsiteX5" fmla="*/ 4994031 w 4994031"/>
              <a:gd name="connsiteY5" fmla="*/ 35169 h 6998677"/>
              <a:gd name="connsiteX6" fmla="*/ 2628900 w 4994031"/>
              <a:gd name="connsiteY6" fmla="*/ 0 h 6998677"/>
              <a:gd name="connsiteX0" fmla="*/ 2628900 w 4994031"/>
              <a:gd name="connsiteY0" fmla="*/ 0 h 6998677"/>
              <a:gd name="connsiteX1" fmla="*/ 2637692 w 4994031"/>
              <a:gd name="connsiteY1" fmla="*/ 2567354 h 6998677"/>
              <a:gd name="connsiteX2" fmla="*/ 439615 w 4994031"/>
              <a:gd name="connsiteY2" fmla="*/ 5873262 h 6998677"/>
              <a:gd name="connsiteX3" fmla="*/ 0 w 4994031"/>
              <a:gd name="connsiteY3" fmla="*/ 6998677 h 6998677"/>
              <a:gd name="connsiteX4" fmla="*/ 4994031 w 4994031"/>
              <a:gd name="connsiteY4" fmla="*/ 6998677 h 6998677"/>
              <a:gd name="connsiteX5" fmla="*/ 4994031 w 4994031"/>
              <a:gd name="connsiteY5" fmla="*/ 35169 h 6998677"/>
              <a:gd name="connsiteX6" fmla="*/ 2628900 w 4994031"/>
              <a:gd name="connsiteY6" fmla="*/ 0 h 6998677"/>
              <a:gd name="connsiteX0" fmla="*/ 2839916 w 5205047"/>
              <a:gd name="connsiteY0" fmla="*/ 0 h 6998677"/>
              <a:gd name="connsiteX1" fmla="*/ 2848708 w 5205047"/>
              <a:gd name="connsiteY1" fmla="*/ 2567354 h 6998677"/>
              <a:gd name="connsiteX2" fmla="*/ 650631 w 5205047"/>
              <a:gd name="connsiteY2" fmla="*/ 5873262 h 6998677"/>
              <a:gd name="connsiteX3" fmla="*/ 0 w 5205047"/>
              <a:gd name="connsiteY3" fmla="*/ 6998677 h 6998677"/>
              <a:gd name="connsiteX4" fmla="*/ 5205047 w 5205047"/>
              <a:gd name="connsiteY4" fmla="*/ 6998677 h 6998677"/>
              <a:gd name="connsiteX5" fmla="*/ 5205047 w 5205047"/>
              <a:gd name="connsiteY5" fmla="*/ 35169 h 6998677"/>
              <a:gd name="connsiteX6" fmla="*/ 2839916 w 5205047"/>
              <a:gd name="connsiteY6" fmla="*/ 0 h 6998677"/>
              <a:gd name="connsiteX0" fmla="*/ 2839916 w 5205047"/>
              <a:gd name="connsiteY0" fmla="*/ 0 h 6998677"/>
              <a:gd name="connsiteX1" fmla="*/ 2848708 w 5205047"/>
              <a:gd name="connsiteY1" fmla="*/ 2567354 h 6998677"/>
              <a:gd name="connsiteX2" fmla="*/ 650631 w 5205047"/>
              <a:gd name="connsiteY2" fmla="*/ 5873262 h 6998677"/>
              <a:gd name="connsiteX3" fmla="*/ 0 w 5205047"/>
              <a:gd name="connsiteY3" fmla="*/ 6998677 h 6998677"/>
              <a:gd name="connsiteX4" fmla="*/ 5205047 w 5205047"/>
              <a:gd name="connsiteY4" fmla="*/ 6998677 h 6998677"/>
              <a:gd name="connsiteX5" fmla="*/ 5205047 w 5205047"/>
              <a:gd name="connsiteY5" fmla="*/ 35169 h 6998677"/>
              <a:gd name="connsiteX6" fmla="*/ 2839916 w 5205047"/>
              <a:gd name="connsiteY6" fmla="*/ 0 h 6998677"/>
              <a:gd name="connsiteX0" fmla="*/ 2839916 w 5205047"/>
              <a:gd name="connsiteY0" fmla="*/ 0 h 6998677"/>
              <a:gd name="connsiteX1" fmla="*/ 2848708 w 5205047"/>
              <a:gd name="connsiteY1" fmla="*/ 2567354 h 6998677"/>
              <a:gd name="connsiteX2" fmla="*/ 650631 w 5205047"/>
              <a:gd name="connsiteY2" fmla="*/ 5873262 h 6998677"/>
              <a:gd name="connsiteX3" fmla="*/ 0 w 5205047"/>
              <a:gd name="connsiteY3" fmla="*/ 6998677 h 6998677"/>
              <a:gd name="connsiteX4" fmla="*/ 5205047 w 5205047"/>
              <a:gd name="connsiteY4" fmla="*/ 6998677 h 6998677"/>
              <a:gd name="connsiteX5" fmla="*/ 5205047 w 5205047"/>
              <a:gd name="connsiteY5" fmla="*/ 35169 h 6998677"/>
              <a:gd name="connsiteX6" fmla="*/ 2839916 w 5205047"/>
              <a:gd name="connsiteY6" fmla="*/ 0 h 6998677"/>
              <a:gd name="connsiteX0" fmla="*/ 2839916 w 5205047"/>
              <a:gd name="connsiteY0" fmla="*/ 0 h 6998677"/>
              <a:gd name="connsiteX1" fmla="*/ 2848708 w 5205047"/>
              <a:gd name="connsiteY1" fmla="*/ 2567354 h 6998677"/>
              <a:gd name="connsiteX2" fmla="*/ 650631 w 5205047"/>
              <a:gd name="connsiteY2" fmla="*/ 5873262 h 6998677"/>
              <a:gd name="connsiteX3" fmla="*/ 0 w 5205047"/>
              <a:gd name="connsiteY3" fmla="*/ 6998677 h 6998677"/>
              <a:gd name="connsiteX4" fmla="*/ 5205047 w 5205047"/>
              <a:gd name="connsiteY4" fmla="*/ 6998677 h 6998677"/>
              <a:gd name="connsiteX5" fmla="*/ 5205047 w 5205047"/>
              <a:gd name="connsiteY5" fmla="*/ 35169 h 6998677"/>
              <a:gd name="connsiteX6" fmla="*/ 2839916 w 5205047"/>
              <a:gd name="connsiteY6" fmla="*/ 0 h 6998677"/>
              <a:gd name="connsiteX0" fmla="*/ 2839916 w 5205047"/>
              <a:gd name="connsiteY0" fmla="*/ 0 h 6998677"/>
              <a:gd name="connsiteX1" fmla="*/ 2848708 w 5205047"/>
              <a:gd name="connsiteY1" fmla="*/ 2567354 h 6998677"/>
              <a:gd name="connsiteX2" fmla="*/ 650631 w 5205047"/>
              <a:gd name="connsiteY2" fmla="*/ 5873262 h 6998677"/>
              <a:gd name="connsiteX3" fmla="*/ 0 w 5205047"/>
              <a:gd name="connsiteY3" fmla="*/ 6998677 h 6998677"/>
              <a:gd name="connsiteX4" fmla="*/ 5205047 w 5205047"/>
              <a:gd name="connsiteY4" fmla="*/ 6998677 h 6998677"/>
              <a:gd name="connsiteX5" fmla="*/ 5205047 w 5205047"/>
              <a:gd name="connsiteY5" fmla="*/ 35169 h 6998677"/>
              <a:gd name="connsiteX6" fmla="*/ 2839916 w 5205047"/>
              <a:gd name="connsiteY6" fmla="*/ 0 h 6998677"/>
              <a:gd name="connsiteX0" fmla="*/ 2839916 w 5205047"/>
              <a:gd name="connsiteY0" fmla="*/ 0 h 6998677"/>
              <a:gd name="connsiteX1" fmla="*/ 2787162 w 5205047"/>
              <a:gd name="connsiteY1" fmla="*/ 2813539 h 6998677"/>
              <a:gd name="connsiteX2" fmla="*/ 650631 w 5205047"/>
              <a:gd name="connsiteY2" fmla="*/ 5873262 h 6998677"/>
              <a:gd name="connsiteX3" fmla="*/ 0 w 5205047"/>
              <a:gd name="connsiteY3" fmla="*/ 6998677 h 6998677"/>
              <a:gd name="connsiteX4" fmla="*/ 5205047 w 5205047"/>
              <a:gd name="connsiteY4" fmla="*/ 6998677 h 6998677"/>
              <a:gd name="connsiteX5" fmla="*/ 5205047 w 5205047"/>
              <a:gd name="connsiteY5" fmla="*/ 35169 h 6998677"/>
              <a:gd name="connsiteX6" fmla="*/ 2839916 w 5205047"/>
              <a:gd name="connsiteY6" fmla="*/ 0 h 6998677"/>
              <a:gd name="connsiteX0" fmla="*/ 2839916 w 5205047"/>
              <a:gd name="connsiteY0" fmla="*/ 0 h 6998677"/>
              <a:gd name="connsiteX1" fmla="*/ 2787162 w 5205047"/>
              <a:gd name="connsiteY1" fmla="*/ 2813539 h 6998677"/>
              <a:gd name="connsiteX2" fmla="*/ 650631 w 5205047"/>
              <a:gd name="connsiteY2" fmla="*/ 5873262 h 6998677"/>
              <a:gd name="connsiteX3" fmla="*/ 0 w 5205047"/>
              <a:gd name="connsiteY3" fmla="*/ 6998677 h 6998677"/>
              <a:gd name="connsiteX4" fmla="*/ 5205047 w 5205047"/>
              <a:gd name="connsiteY4" fmla="*/ 6998677 h 6998677"/>
              <a:gd name="connsiteX5" fmla="*/ 5205047 w 5205047"/>
              <a:gd name="connsiteY5" fmla="*/ 35169 h 6998677"/>
              <a:gd name="connsiteX6" fmla="*/ 2839916 w 5205047"/>
              <a:gd name="connsiteY6" fmla="*/ 0 h 6998677"/>
              <a:gd name="connsiteX0" fmla="*/ 2839916 w 5205047"/>
              <a:gd name="connsiteY0" fmla="*/ 0 h 6998677"/>
              <a:gd name="connsiteX1" fmla="*/ 2787162 w 5205047"/>
              <a:gd name="connsiteY1" fmla="*/ 2813539 h 6998677"/>
              <a:gd name="connsiteX2" fmla="*/ 650631 w 5205047"/>
              <a:gd name="connsiteY2" fmla="*/ 5873262 h 6998677"/>
              <a:gd name="connsiteX3" fmla="*/ 0 w 5205047"/>
              <a:gd name="connsiteY3" fmla="*/ 6998677 h 6998677"/>
              <a:gd name="connsiteX4" fmla="*/ 5205047 w 5205047"/>
              <a:gd name="connsiteY4" fmla="*/ 6998677 h 6998677"/>
              <a:gd name="connsiteX5" fmla="*/ 5205047 w 5205047"/>
              <a:gd name="connsiteY5" fmla="*/ 35169 h 6998677"/>
              <a:gd name="connsiteX6" fmla="*/ 2839916 w 5205047"/>
              <a:gd name="connsiteY6" fmla="*/ 0 h 6998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05047" h="6998677">
                <a:moveTo>
                  <a:pt x="2839916" y="0"/>
                </a:moveTo>
                <a:cubicBezTo>
                  <a:pt x="3062655" y="1119555"/>
                  <a:pt x="3004039" y="1834662"/>
                  <a:pt x="2787162" y="2813539"/>
                </a:cubicBezTo>
                <a:cubicBezTo>
                  <a:pt x="2335824" y="4337539"/>
                  <a:pt x="1242646" y="5096609"/>
                  <a:pt x="650631" y="5873262"/>
                </a:cubicBezTo>
                <a:cubicBezTo>
                  <a:pt x="345832" y="6257193"/>
                  <a:pt x="146538" y="6623539"/>
                  <a:pt x="0" y="6998677"/>
                </a:cubicBezTo>
                <a:lnTo>
                  <a:pt x="5205047" y="6998677"/>
                </a:lnTo>
                <a:lnTo>
                  <a:pt x="5205047" y="35169"/>
                </a:lnTo>
                <a:lnTo>
                  <a:pt x="2839916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0694AA6D-F3EB-44E0-A81E-8B67E56ED9C6}"/>
              </a:ext>
            </a:extLst>
          </p:cNvPr>
          <p:cNvSpPr/>
          <p:nvPr userDrawn="1"/>
        </p:nvSpPr>
        <p:spPr>
          <a:xfrm>
            <a:off x="9556750" y="651943"/>
            <a:ext cx="769923" cy="769923"/>
          </a:xfrm>
          <a:prstGeom prst="ellipse">
            <a:avLst/>
          </a:prstGeom>
          <a:solidFill>
            <a:srgbClr val="FFD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443AC77-F54A-45E8-8911-F877FDB1FDD1}"/>
              </a:ext>
            </a:extLst>
          </p:cNvPr>
          <p:cNvSpPr txBox="1"/>
          <p:nvPr userDrawn="1"/>
        </p:nvSpPr>
        <p:spPr>
          <a:xfrm>
            <a:off x="5476959" y="951087"/>
            <a:ext cx="197646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600" b="1" dirty="0">
                <a:solidFill>
                  <a:schemeClr val="bg1"/>
                </a:solidFill>
                <a:latin typeface="Helvetica LT Std" panose="020B0504020202020204" pitchFamily="34" charset="0"/>
              </a:rPr>
              <a:t>’’</a:t>
            </a:r>
            <a:endParaRPr lang="fr-FR" sz="11500" b="1" dirty="0">
              <a:solidFill>
                <a:schemeClr val="bg1"/>
              </a:solidFill>
              <a:latin typeface="Helvetica LT Std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868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>
            <a:extLst>
              <a:ext uri="{FF2B5EF4-FFF2-40B4-BE49-F238E27FC236}">
                <a16:creationId xmlns:a16="http://schemas.microsoft.com/office/drawing/2014/main" id="{A1E3B3D8-DAA4-402A-9CC4-22F66C9D2C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24"/>
          <a:stretch/>
        </p:blipFill>
        <p:spPr>
          <a:xfrm>
            <a:off x="7527456" y="3444240"/>
            <a:ext cx="4732120" cy="3420627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0907E2B-375B-45F0-9638-B8436B9894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11"/>
          <a:stretch/>
        </p:blipFill>
        <p:spPr>
          <a:xfrm>
            <a:off x="7531976" y="8373"/>
            <a:ext cx="4727600" cy="3420627"/>
          </a:xfrm>
          <a:prstGeom prst="rect">
            <a:avLst/>
          </a:prstGeom>
        </p:spPr>
      </p:pic>
      <p:sp>
        <p:nvSpPr>
          <p:cNvPr id="12" name="Ellipse 11">
            <a:extLst>
              <a:ext uri="{FF2B5EF4-FFF2-40B4-BE49-F238E27FC236}">
                <a16:creationId xmlns:a16="http://schemas.microsoft.com/office/drawing/2014/main" id="{3BC72762-7FCD-4571-BBB5-3876B21A7F90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5DDB82-2F72-4166-B6CF-8D40EB2A08B4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01E8205-4BDF-4F25-B6AC-205DD15517E7}"/>
              </a:ext>
            </a:extLst>
          </p:cNvPr>
          <p:cNvSpPr/>
          <p:nvPr userDrawn="1"/>
        </p:nvSpPr>
        <p:spPr>
          <a:xfrm>
            <a:off x="6436376" y="2231597"/>
            <a:ext cx="2427890" cy="242789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65D165E6-0A7C-427C-82E9-534C82AF9638}"/>
              </a:ext>
            </a:extLst>
          </p:cNvPr>
          <p:cNvSpPr/>
          <p:nvPr userDrawn="1"/>
        </p:nvSpPr>
        <p:spPr>
          <a:xfrm>
            <a:off x="6689019" y="2486875"/>
            <a:ext cx="1922606" cy="1922606"/>
          </a:xfrm>
          <a:prstGeom prst="ellipse">
            <a:avLst/>
          </a:prstGeom>
          <a:noFill/>
          <a:ln w="101600">
            <a:solidFill>
              <a:srgbClr val="FFD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100">
              <a:latin typeface="+mj-lt"/>
            </a:endParaRP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B854B4CB-090F-4D87-9799-E883770B12F4}"/>
              </a:ext>
            </a:extLst>
          </p:cNvPr>
          <p:cNvSpPr/>
          <p:nvPr userDrawn="1"/>
        </p:nvSpPr>
        <p:spPr>
          <a:xfrm>
            <a:off x="6689018" y="2486875"/>
            <a:ext cx="1922606" cy="1922606"/>
          </a:xfrm>
          <a:prstGeom prst="arc">
            <a:avLst>
              <a:gd name="adj1" fmla="val 16200000"/>
              <a:gd name="adj2" fmla="val 8391017"/>
            </a:avLst>
          </a:prstGeom>
          <a:noFill/>
          <a:ln w="101600" cap="sq">
            <a:solidFill>
              <a:srgbClr val="AEC9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100" dirty="0">
              <a:latin typeface="+mj-lt"/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6E10F8-2FD5-481D-8831-587BFE2656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71845" y="3216924"/>
            <a:ext cx="1171575" cy="4673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rgbClr val="1D4455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dirty="0"/>
              <a:t>X%</a:t>
            </a:r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45E61935-3579-4B18-8C91-23C2F9CD0F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1D4455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9377DD19-7AB6-4450-ABD8-7EC1B72BECC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A099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30" name="Espace réservé du contenu 13">
            <a:extLst>
              <a:ext uri="{FF2B5EF4-FFF2-40B4-BE49-F238E27FC236}">
                <a16:creationId xmlns:a16="http://schemas.microsoft.com/office/drawing/2014/main" id="{95557E22-81A3-4890-9A34-8502280D953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47021" y="1925515"/>
            <a:ext cx="5774647" cy="440955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16" name="Forme libre 13">
            <a:extLst>
              <a:ext uri="{FF2B5EF4-FFF2-40B4-BE49-F238E27FC236}">
                <a16:creationId xmlns:a16="http://schemas.microsoft.com/office/drawing/2014/main" id="{FF563568-DD0B-4350-8BBF-04D57B100341}"/>
              </a:ext>
            </a:extLst>
          </p:cNvPr>
          <p:cNvSpPr/>
          <p:nvPr userDrawn="1"/>
        </p:nvSpPr>
        <p:spPr>
          <a:xfrm>
            <a:off x="8469297" y="-62144"/>
            <a:ext cx="3790765" cy="6960094"/>
          </a:xfrm>
          <a:custGeom>
            <a:avLst/>
            <a:gdLst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0765" h="6960094">
                <a:moveTo>
                  <a:pt x="0" y="0"/>
                </a:moveTo>
                <a:cubicBezTo>
                  <a:pt x="310719" y="473475"/>
                  <a:pt x="1873188" y="1026850"/>
                  <a:pt x="2290439" y="3710866"/>
                </a:cubicBezTo>
                <a:cubicBezTo>
                  <a:pt x="2373297" y="4793942"/>
                  <a:pt x="1941251" y="5353236"/>
                  <a:pt x="2539014" y="6960094"/>
                </a:cubicBezTo>
                <a:lnTo>
                  <a:pt x="3790765" y="6960094"/>
                </a:lnTo>
                <a:lnTo>
                  <a:pt x="3790765" y="887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EC90B">
                  <a:alpha val="63000"/>
                </a:srgbClr>
              </a:gs>
              <a:gs pos="100000">
                <a:srgbClr val="00A099">
                  <a:alpha val="63000"/>
                </a:srgbClr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9416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220C8115-F74B-4F2B-B858-83FE3E1CE3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24"/>
          <a:stretch/>
        </p:blipFill>
        <p:spPr>
          <a:xfrm>
            <a:off x="7527456" y="3444240"/>
            <a:ext cx="4732120" cy="342062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8AE2235-627F-4987-B087-5CA63D30BB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11"/>
          <a:stretch/>
        </p:blipFill>
        <p:spPr>
          <a:xfrm>
            <a:off x="7531976" y="8373"/>
            <a:ext cx="4727600" cy="3420627"/>
          </a:xfrm>
          <a:prstGeom prst="rect">
            <a:avLst/>
          </a:prstGeom>
        </p:spPr>
      </p:pic>
      <p:sp>
        <p:nvSpPr>
          <p:cNvPr id="11" name="Titre 4">
            <a:extLst>
              <a:ext uri="{FF2B5EF4-FFF2-40B4-BE49-F238E27FC236}">
                <a16:creationId xmlns:a16="http://schemas.microsoft.com/office/drawing/2014/main" id="{0625CD96-E346-4F42-938F-11B121D427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1D4455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2" name="Espace réservé du texte 28">
            <a:extLst>
              <a:ext uri="{FF2B5EF4-FFF2-40B4-BE49-F238E27FC236}">
                <a16:creationId xmlns:a16="http://schemas.microsoft.com/office/drawing/2014/main" id="{CA10FA24-1F98-409D-B322-2F1914EE94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A099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3" name="Espace réservé du contenu 13">
            <a:extLst>
              <a:ext uri="{FF2B5EF4-FFF2-40B4-BE49-F238E27FC236}">
                <a16:creationId xmlns:a16="http://schemas.microsoft.com/office/drawing/2014/main" id="{1BF25D47-CC83-48AA-B673-FE9CAA7F7D8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3163" y="1925515"/>
            <a:ext cx="5774647" cy="440955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8" name="Forme libre 13">
            <a:extLst>
              <a:ext uri="{FF2B5EF4-FFF2-40B4-BE49-F238E27FC236}">
                <a16:creationId xmlns:a16="http://schemas.microsoft.com/office/drawing/2014/main" id="{433BFC5C-1662-4FE9-BF1C-BCBBA1AD2A0F}"/>
              </a:ext>
            </a:extLst>
          </p:cNvPr>
          <p:cNvSpPr/>
          <p:nvPr userDrawn="1"/>
        </p:nvSpPr>
        <p:spPr>
          <a:xfrm>
            <a:off x="8469297" y="-62144"/>
            <a:ext cx="3790765" cy="6960094"/>
          </a:xfrm>
          <a:custGeom>
            <a:avLst/>
            <a:gdLst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0765" h="6960094">
                <a:moveTo>
                  <a:pt x="0" y="0"/>
                </a:moveTo>
                <a:cubicBezTo>
                  <a:pt x="310719" y="473475"/>
                  <a:pt x="1873188" y="1026850"/>
                  <a:pt x="2290439" y="3710866"/>
                </a:cubicBezTo>
                <a:cubicBezTo>
                  <a:pt x="2373297" y="4793942"/>
                  <a:pt x="1941251" y="5353236"/>
                  <a:pt x="2539014" y="6960094"/>
                </a:cubicBezTo>
                <a:lnTo>
                  <a:pt x="3790765" y="6960094"/>
                </a:lnTo>
                <a:lnTo>
                  <a:pt x="3790765" y="887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EC90B">
                  <a:alpha val="63000"/>
                </a:srgbClr>
              </a:gs>
              <a:gs pos="100000">
                <a:srgbClr val="00A099">
                  <a:alpha val="63000"/>
                </a:srgbClr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312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2F3DB895-6EAA-4081-B299-410FEA82B3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81455" y="3429000"/>
            <a:ext cx="4756725" cy="34290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7" name="Espace réservé pour une image  3">
            <a:extLst>
              <a:ext uri="{FF2B5EF4-FFF2-40B4-BE49-F238E27FC236}">
                <a16:creationId xmlns:a16="http://schemas.microsoft.com/office/drawing/2014/main" id="{C242111C-08DA-4AF8-8D73-C3B284A8893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81455" y="-1"/>
            <a:ext cx="4756724" cy="34290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3BC72762-7FCD-4571-BBB5-3876B21A7F90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5DDB82-2F72-4166-B6CF-8D40EB2A08B4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15" name="Titre 4">
            <a:extLst>
              <a:ext uri="{FF2B5EF4-FFF2-40B4-BE49-F238E27FC236}">
                <a16:creationId xmlns:a16="http://schemas.microsoft.com/office/drawing/2014/main" id="{A3E7DC23-9C8F-410C-A0FF-1CAFDA2D77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1D4455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9" name="Espace réservé du texte 28">
            <a:extLst>
              <a:ext uri="{FF2B5EF4-FFF2-40B4-BE49-F238E27FC236}">
                <a16:creationId xmlns:a16="http://schemas.microsoft.com/office/drawing/2014/main" id="{2980A054-CE07-4847-BB98-8A0A8FEF24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A099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6" name="Forme libre 13">
            <a:extLst>
              <a:ext uri="{FF2B5EF4-FFF2-40B4-BE49-F238E27FC236}">
                <a16:creationId xmlns:a16="http://schemas.microsoft.com/office/drawing/2014/main" id="{FF563568-DD0B-4350-8BBF-04D57B100341}"/>
              </a:ext>
            </a:extLst>
          </p:cNvPr>
          <p:cNvSpPr/>
          <p:nvPr userDrawn="1"/>
        </p:nvSpPr>
        <p:spPr>
          <a:xfrm>
            <a:off x="8469297" y="-62144"/>
            <a:ext cx="3790765" cy="6960094"/>
          </a:xfrm>
          <a:custGeom>
            <a:avLst/>
            <a:gdLst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  <a:gd name="connsiteX0" fmla="*/ 0 w 3790765"/>
              <a:gd name="connsiteY0" fmla="*/ 0 h 6960094"/>
              <a:gd name="connsiteX1" fmla="*/ 2290439 w 3790765"/>
              <a:gd name="connsiteY1" fmla="*/ 3710866 h 6960094"/>
              <a:gd name="connsiteX2" fmla="*/ 2539014 w 3790765"/>
              <a:gd name="connsiteY2" fmla="*/ 6960094 h 6960094"/>
              <a:gd name="connsiteX3" fmla="*/ 3790765 w 3790765"/>
              <a:gd name="connsiteY3" fmla="*/ 6960094 h 6960094"/>
              <a:gd name="connsiteX4" fmla="*/ 3790765 w 3790765"/>
              <a:gd name="connsiteY4" fmla="*/ 8878 h 6960094"/>
              <a:gd name="connsiteX5" fmla="*/ 0 w 3790765"/>
              <a:gd name="connsiteY5" fmla="*/ 0 h 6960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0765" h="6960094">
                <a:moveTo>
                  <a:pt x="0" y="0"/>
                </a:moveTo>
                <a:cubicBezTo>
                  <a:pt x="310719" y="473475"/>
                  <a:pt x="1873188" y="1026850"/>
                  <a:pt x="2290439" y="3710866"/>
                </a:cubicBezTo>
                <a:cubicBezTo>
                  <a:pt x="2373297" y="4793942"/>
                  <a:pt x="1941251" y="5353236"/>
                  <a:pt x="2539014" y="6960094"/>
                </a:cubicBezTo>
                <a:lnTo>
                  <a:pt x="3790765" y="6960094"/>
                </a:lnTo>
                <a:lnTo>
                  <a:pt x="3790765" y="887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EC90B">
                  <a:alpha val="63000"/>
                </a:srgbClr>
              </a:gs>
              <a:gs pos="100000">
                <a:srgbClr val="00A099">
                  <a:alpha val="63000"/>
                </a:srgbClr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20" name="Espace réservé du contenu 13">
            <a:extLst>
              <a:ext uri="{FF2B5EF4-FFF2-40B4-BE49-F238E27FC236}">
                <a16:creationId xmlns:a16="http://schemas.microsoft.com/office/drawing/2014/main" id="{8BC4214B-2CF1-49E0-87E5-59740302940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4143" y="1855177"/>
            <a:ext cx="6757766" cy="461182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15922389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 2">
            <a:extLst>
              <a:ext uri="{FF2B5EF4-FFF2-40B4-BE49-F238E27FC236}">
                <a16:creationId xmlns:a16="http://schemas.microsoft.com/office/drawing/2014/main" id="{1CBF7B5E-0370-4445-8B29-C76097BB7121}"/>
              </a:ext>
            </a:extLst>
          </p:cNvPr>
          <p:cNvSpPr/>
          <p:nvPr userDrawn="1"/>
        </p:nvSpPr>
        <p:spPr>
          <a:xfrm>
            <a:off x="-85725" y="3724275"/>
            <a:ext cx="5410200" cy="3171825"/>
          </a:xfrm>
          <a:custGeom>
            <a:avLst/>
            <a:gdLst>
              <a:gd name="connsiteX0" fmla="*/ 0 w 5410200"/>
              <a:gd name="connsiteY0" fmla="*/ 0 h 3171825"/>
              <a:gd name="connsiteX1" fmla="*/ 2466975 w 5410200"/>
              <a:gd name="connsiteY1" fmla="*/ 2152650 h 3171825"/>
              <a:gd name="connsiteX2" fmla="*/ 5410200 w 5410200"/>
              <a:gd name="connsiteY2" fmla="*/ 3171825 h 3171825"/>
              <a:gd name="connsiteX3" fmla="*/ 38100 w 5410200"/>
              <a:gd name="connsiteY3" fmla="*/ 3171825 h 3171825"/>
              <a:gd name="connsiteX4" fmla="*/ 0 w 5410200"/>
              <a:gd name="connsiteY4" fmla="*/ 0 h 3171825"/>
              <a:gd name="connsiteX0" fmla="*/ 0 w 5410200"/>
              <a:gd name="connsiteY0" fmla="*/ 0 h 3171825"/>
              <a:gd name="connsiteX1" fmla="*/ 2466975 w 5410200"/>
              <a:gd name="connsiteY1" fmla="*/ 2152650 h 3171825"/>
              <a:gd name="connsiteX2" fmla="*/ 5410200 w 5410200"/>
              <a:gd name="connsiteY2" fmla="*/ 3171825 h 3171825"/>
              <a:gd name="connsiteX3" fmla="*/ 38100 w 5410200"/>
              <a:gd name="connsiteY3" fmla="*/ 3171825 h 3171825"/>
              <a:gd name="connsiteX4" fmla="*/ 0 w 5410200"/>
              <a:gd name="connsiteY4" fmla="*/ 0 h 3171825"/>
              <a:gd name="connsiteX0" fmla="*/ 0 w 5410200"/>
              <a:gd name="connsiteY0" fmla="*/ 0 h 3171825"/>
              <a:gd name="connsiteX1" fmla="*/ 2466975 w 5410200"/>
              <a:gd name="connsiteY1" fmla="*/ 2152650 h 3171825"/>
              <a:gd name="connsiteX2" fmla="*/ 5410200 w 5410200"/>
              <a:gd name="connsiteY2" fmla="*/ 3171825 h 3171825"/>
              <a:gd name="connsiteX3" fmla="*/ 38100 w 5410200"/>
              <a:gd name="connsiteY3" fmla="*/ 3171825 h 3171825"/>
              <a:gd name="connsiteX4" fmla="*/ 0 w 5410200"/>
              <a:gd name="connsiteY4" fmla="*/ 0 h 3171825"/>
              <a:gd name="connsiteX0" fmla="*/ 0 w 5410200"/>
              <a:gd name="connsiteY0" fmla="*/ 0 h 3171825"/>
              <a:gd name="connsiteX1" fmla="*/ 2466975 w 5410200"/>
              <a:gd name="connsiteY1" fmla="*/ 2152650 h 3171825"/>
              <a:gd name="connsiteX2" fmla="*/ 5410200 w 5410200"/>
              <a:gd name="connsiteY2" fmla="*/ 3171825 h 3171825"/>
              <a:gd name="connsiteX3" fmla="*/ 38100 w 5410200"/>
              <a:gd name="connsiteY3" fmla="*/ 3171825 h 3171825"/>
              <a:gd name="connsiteX4" fmla="*/ 0 w 5410200"/>
              <a:gd name="connsiteY4" fmla="*/ 0 h 3171825"/>
              <a:gd name="connsiteX0" fmla="*/ 0 w 5410200"/>
              <a:gd name="connsiteY0" fmla="*/ 0 h 3171825"/>
              <a:gd name="connsiteX1" fmla="*/ 2466975 w 5410200"/>
              <a:gd name="connsiteY1" fmla="*/ 2152650 h 3171825"/>
              <a:gd name="connsiteX2" fmla="*/ 5410200 w 5410200"/>
              <a:gd name="connsiteY2" fmla="*/ 3171825 h 3171825"/>
              <a:gd name="connsiteX3" fmla="*/ 38100 w 5410200"/>
              <a:gd name="connsiteY3" fmla="*/ 3171825 h 3171825"/>
              <a:gd name="connsiteX4" fmla="*/ 0 w 5410200"/>
              <a:gd name="connsiteY4" fmla="*/ 0 h 3171825"/>
              <a:gd name="connsiteX0" fmla="*/ 0 w 5410200"/>
              <a:gd name="connsiteY0" fmla="*/ 0 h 3171825"/>
              <a:gd name="connsiteX1" fmla="*/ 2400300 w 5410200"/>
              <a:gd name="connsiteY1" fmla="*/ 1905000 h 3171825"/>
              <a:gd name="connsiteX2" fmla="*/ 5410200 w 5410200"/>
              <a:gd name="connsiteY2" fmla="*/ 3171825 h 3171825"/>
              <a:gd name="connsiteX3" fmla="*/ 38100 w 5410200"/>
              <a:gd name="connsiteY3" fmla="*/ 3171825 h 3171825"/>
              <a:gd name="connsiteX4" fmla="*/ 0 w 5410200"/>
              <a:gd name="connsiteY4" fmla="*/ 0 h 3171825"/>
              <a:gd name="connsiteX0" fmla="*/ 0 w 5410200"/>
              <a:gd name="connsiteY0" fmla="*/ 0 h 3171825"/>
              <a:gd name="connsiteX1" fmla="*/ 2400300 w 5410200"/>
              <a:gd name="connsiteY1" fmla="*/ 1905000 h 3171825"/>
              <a:gd name="connsiteX2" fmla="*/ 5410200 w 5410200"/>
              <a:gd name="connsiteY2" fmla="*/ 3171825 h 3171825"/>
              <a:gd name="connsiteX3" fmla="*/ 38100 w 5410200"/>
              <a:gd name="connsiteY3" fmla="*/ 3171825 h 3171825"/>
              <a:gd name="connsiteX4" fmla="*/ 0 w 5410200"/>
              <a:gd name="connsiteY4" fmla="*/ 0 h 3171825"/>
              <a:gd name="connsiteX0" fmla="*/ 0 w 5410200"/>
              <a:gd name="connsiteY0" fmla="*/ 0 h 3171825"/>
              <a:gd name="connsiteX1" fmla="*/ 2400300 w 5410200"/>
              <a:gd name="connsiteY1" fmla="*/ 1905000 h 3171825"/>
              <a:gd name="connsiteX2" fmla="*/ 5410200 w 5410200"/>
              <a:gd name="connsiteY2" fmla="*/ 3171825 h 3171825"/>
              <a:gd name="connsiteX3" fmla="*/ 38100 w 5410200"/>
              <a:gd name="connsiteY3" fmla="*/ 3171825 h 3171825"/>
              <a:gd name="connsiteX4" fmla="*/ 0 w 5410200"/>
              <a:gd name="connsiteY4" fmla="*/ 0 h 317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0200" h="3171825">
                <a:moveTo>
                  <a:pt x="0" y="0"/>
                </a:moveTo>
                <a:cubicBezTo>
                  <a:pt x="1165225" y="946150"/>
                  <a:pt x="873125" y="1644650"/>
                  <a:pt x="2400300" y="1905000"/>
                </a:cubicBezTo>
                <a:cubicBezTo>
                  <a:pt x="5029200" y="2330450"/>
                  <a:pt x="5105400" y="2803525"/>
                  <a:pt x="5410200" y="3171825"/>
                </a:cubicBezTo>
                <a:lnTo>
                  <a:pt x="38100" y="317182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48" name="Ellipse 47">
            <a:extLst>
              <a:ext uri="{FF2B5EF4-FFF2-40B4-BE49-F238E27FC236}">
                <a16:creationId xmlns:a16="http://schemas.microsoft.com/office/drawing/2014/main" id="{D7DFF53E-F393-41A6-989F-F2A50CB70F8B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Espace réservé du numéro de diapositive 5">
            <a:extLst>
              <a:ext uri="{FF2B5EF4-FFF2-40B4-BE49-F238E27FC236}">
                <a16:creationId xmlns:a16="http://schemas.microsoft.com/office/drawing/2014/main" id="{D5CA7ED0-6DEF-497E-94DF-3F04C2919417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56" name="Espace réservé du contenu 46">
            <a:extLst>
              <a:ext uri="{FF2B5EF4-FFF2-40B4-BE49-F238E27FC236}">
                <a16:creationId xmlns:a16="http://schemas.microsoft.com/office/drawing/2014/main" id="{998CC68F-6DDB-4A2F-B580-D6CD78AF140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685062" y="3875313"/>
            <a:ext cx="1720133" cy="52227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62" name="Espace réservé du contenu 46">
            <a:extLst>
              <a:ext uri="{FF2B5EF4-FFF2-40B4-BE49-F238E27FC236}">
                <a16:creationId xmlns:a16="http://schemas.microsoft.com/office/drawing/2014/main" id="{C9AED52F-3EAA-4BC3-8B40-051987B0F7A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681668" y="4437816"/>
            <a:ext cx="1720133" cy="52227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fr-FR" dirty="0"/>
              <a:t>Complément</a:t>
            </a:r>
          </a:p>
        </p:txBody>
      </p:sp>
      <p:sp>
        <p:nvSpPr>
          <p:cNvPr id="69" name="Espace réservé du contenu 46">
            <a:extLst>
              <a:ext uri="{FF2B5EF4-FFF2-40B4-BE49-F238E27FC236}">
                <a16:creationId xmlns:a16="http://schemas.microsoft.com/office/drawing/2014/main" id="{2FD54136-0B37-4142-BDDD-3DC26B5CAA3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685444" y="2620295"/>
            <a:ext cx="1720132" cy="87447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dirty="0"/>
              <a:t>SmartArt</a:t>
            </a:r>
          </a:p>
        </p:txBody>
      </p:sp>
      <p:sp>
        <p:nvSpPr>
          <p:cNvPr id="27" name="Titre 4">
            <a:extLst>
              <a:ext uri="{FF2B5EF4-FFF2-40B4-BE49-F238E27FC236}">
                <a16:creationId xmlns:a16="http://schemas.microsoft.com/office/drawing/2014/main" id="{715EB7AC-3277-4D86-AF59-A7611D9DEE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AEC90B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8" name="Espace réservé du texte 28">
            <a:extLst>
              <a:ext uri="{FF2B5EF4-FFF2-40B4-BE49-F238E27FC236}">
                <a16:creationId xmlns:a16="http://schemas.microsoft.com/office/drawing/2014/main" id="{0AE476BF-EAA9-4AA3-AFEA-8E0352BE1CE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AEC90B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29" name="Espace réservé du contenu 13">
            <a:extLst>
              <a:ext uri="{FF2B5EF4-FFF2-40B4-BE49-F238E27FC236}">
                <a16:creationId xmlns:a16="http://schemas.microsoft.com/office/drawing/2014/main" id="{B76CF493-5BEA-4B99-B58A-1EBEBC235E2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44142" y="2031018"/>
            <a:ext cx="6757767" cy="3565497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38684501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 7">
            <a:extLst>
              <a:ext uri="{FF2B5EF4-FFF2-40B4-BE49-F238E27FC236}">
                <a16:creationId xmlns:a16="http://schemas.microsoft.com/office/drawing/2014/main" id="{E23E3FE1-EDF4-424A-81EC-E6CB45B7C87F}"/>
              </a:ext>
            </a:extLst>
          </p:cNvPr>
          <p:cNvSpPr/>
          <p:nvPr userDrawn="1"/>
        </p:nvSpPr>
        <p:spPr>
          <a:xfrm>
            <a:off x="-161925" y="-133350"/>
            <a:ext cx="12468225" cy="4760768"/>
          </a:xfrm>
          <a:custGeom>
            <a:avLst/>
            <a:gdLst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91325 w 12468225"/>
              <a:gd name="connsiteY1" fmla="*/ 39624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91325 w 12468225"/>
              <a:gd name="connsiteY1" fmla="*/ 39624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2468225 w 12468225"/>
              <a:gd name="connsiteY3" fmla="*/ 4676775 h 5695950"/>
              <a:gd name="connsiteX4" fmla="*/ 12468225 w 12468225"/>
              <a:gd name="connsiteY4" fmla="*/ 0 h 5695950"/>
              <a:gd name="connsiteX5" fmla="*/ 104775 w 12468225"/>
              <a:gd name="connsiteY5" fmla="*/ 0 h 5695950"/>
              <a:gd name="connsiteX6" fmla="*/ 0 w 12468225"/>
              <a:gd name="connsiteY6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2468225 w 12468225"/>
              <a:gd name="connsiteY3" fmla="*/ 4676775 h 5695950"/>
              <a:gd name="connsiteX4" fmla="*/ 12468225 w 12468225"/>
              <a:gd name="connsiteY4" fmla="*/ 0 h 5695950"/>
              <a:gd name="connsiteX5" fmla="*/ 104775 w 12468225"/>
              <a:gd name="connsiteY5" fmla="*/ 0 h 5695950"/>
              <a:gd name="connsiteX6" fmla="*/ 0 w 12468225"/>
              <a:gd name="connsiteY6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2468225 w 12468225"/>
              <a:gd name="connsiteY2" fmla="*/ 4676775 h 5695950"/>
              <a:gd name="connsiteX3" fmla="*/ 12468225 w 12468225"/>
              <a:gd name="connsiteY3" fmla="*/ 0 h 5695950"/>
              <a:gd name="connsiteX4" fmla="*/ 104775 w 12468225"/>
              <a:gd name="connsiteY4" fmla="*/ 0 h 5695950"/>
              <a:gd name="connsiteX5" fmla="*/ 0 w 12468225"/>
              <a:gd name="connsiteY5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2468225 w 12468225"/>
              <a:gd name="connsiteY2" fmla="*/ 4676775 h 5695950"/>
              <a:gd name="connsiteX3" fmla="*/ 12468225 w 12468225"/>
              <a:gd name="connsiteY3" fmla="*/ 0 h 5695950"/>
              <a:gd name="connsiteX4" fmla="*/ 104775 w 12468225"/>
              <a:gd name="connsiteY4" fmla="*/ 0 h 5695950"/>
              <a:gd name="connsiteX5" fmla="*/ 0 w 12468225"/>
              <a:gd name="connsiteY5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2468225 w 12468225"/>
              <a:gd name="connsiteY2" fmla="*/ 4676775 h 5695950"/>
              <a:gd name="connsiteX3" fmla="*/ 12468225 w 12468225"/>
              <a:gd name="connsiteY3" fmla="*/ 0 h 5695950"/>
              <a:gd name="connsiteX4" fmla="*/ 104775 w 12468225"/>
              <a:gd name="connsiteY4" fmla="*/ 0 h 5695950"/>
              <a:gd name="connsiteX5" fmla="*/ 0 w 12468225"/>
              <a:gd name="connsiteY5" fmla="*/ 5695950 h 569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468225" h="5695950">
                <a:moveTo>
                  <a:pt x="0" y="5695950"/>
                </a:moveTo>
                <a:cubicBezTo>
                  <a:pt x="1127125" y="5619750"/>
                  <a:pt x="4549775" y="4057650"/>
                  <a:pt x="6724650" y="3924300"/>
                </a:cubicBezTo>
                <a:cubicBezTo>
                  <a:pt x="8802688" y="3754438"/>
                  <a:pt x="10387012" y="5473700"/>
                  <a:pt x="12468225" y="4676775"/>
                </a:cubicBezTo>
                <a:lnTo>
                  <a:pt x="12468225" y="0"/>
                </a:lnTo>
                <a:lnTo>
                  <a:pt x="104775" y="0"/>
                </a:lnTo>
                <a:lnTo>
                  <a:pt x="0" y="5695950"/>
                </a:lnTo>
                <a:close/>
              </a:path>
            </a:pathLst>
          </a:cu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17" name="Espace réservé du contenu 16">
            <a:extLst>
              <a:ext uri="{FF2B5EF4-FFF2-40B4-BE49-F238E27FC236}">
                <a16:creationId xmlns:a16="http://schemas.microsoft.com/office/drawing/2014/main" id="{E1437731-8187-49D6-B9EB-F1B7A18F004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163783" y="5096797"/>
            <a:ext cx="1856942" cy="4810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>
                <a:solidFill>
                  <a:srgbClr val="1D4455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8" name="Espace réservé du contenu 16">
            <a:extLst>
              <a:ext uri="{FF2B5EF4-FFF2-40B4-BE49-F238E27FC236}">
                <a16:creationId xmlns:a16="http://schemas.microsoft.com/office/drawing/2014/main" id="{E6C93CCC-2D21-4149-8E42-6FEB03EC424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973145" y="5096797"/>
            <a:ext cx="1856942" cy="4810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>
                <a:solidFill>
                  <a:srgbClr val="1D4455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9" name="Espace réservé du contenu 16">
            <a:extLst>
              <a:ext uri="{FF2B5EF4-FFF2-40B4-BE49-F238E27FC236}">
                <a16:creationId xmlns:a16="http://schemas.microsoft.com/office/drawing/2014/main" id="{C801D286-5E37-43D2-8B9A-27382E8ECB7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782508" y="5096797"/>
            <a:ext cx="1856942" cy="4810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>
                <a:solidFill>
                  <a:srgbClr val="1D4455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D340A1C2-B86E-4332-8D9E-66CE98DBA1A9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Espace réservé du numéro de diapositive 5">
            <a:extLst>
              <a:ext uri="{FF2B5EF4-FFF2-40B4-BE49-F238E27FC236}">
                <a16:creationId xmlns:a16="http://schemas.microsoft.com/office/drawing/2014/main" id="{16C02412-BB7D-4926-AFE8-D1307F672C81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0EBE726B-2785-4B99-BFE7-FCF2D03467D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48783" y="2582719"/>
            <a:ext cx="2086942" cy="2086942"/>
          </a:xfrm>
          <a:prstGeom prst="ellipse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1" name="Espace réservé pour une image  3">
            <a:extLst>
              <a:ext uri="{FF2B5EF4-FFF2-40B4-BE49-F238E27FC236}">
                <a16:creationId xmlns:a16="http://schemas.microsoft.com/office/drawing/2014/main" id="{58485E3F-DF00-44C5-8901-F5472FEE74F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858145" y="2561598"/>
            <a:ext cx="2086942" cy="2086942"/>
          </a:xfrm>
          <a:prstGeom prst="ellipse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2" name="Espace réservé pour une image  3">
            <a:extLst>
              <a:ext uri="{FF2B5EF4-FFF2-40B4-BE49-F238E27FC236}">
                <a16:creationId xmlns:a16="http://schemas.microsoft.com/office/drawing/2014/main" id="{A4A06856-D5DE-4541-B1F5-05A10077004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667508" y="2582719"/>
            <a:ext cx="2086942" cy="2086942"/>
          </a:xfrm>
          <a:prstGeom prst="ellipse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7" name="Titre 4">
            <a:extLst>
              <a:ext uri="{FF2B5EF4-FFF2-40B4-BE49-F238E27FC236}">
                <a16:creationId xmlns:a16="http://schemas.microsoft.com/office/drawing/2014/main" id="{AC5E7ACD-CA8E-4174-A6F5-DD82C70045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8" name="Espace réservé du texte 28">
            <a:extLst>
              <a:ext uri="{FF2B5EF4-FFF2-40B4-BE49-F238E27FC236}">
                <a16:creationId xmlns:a16="http://schemas.microsoft.com/office/drawing/2014/main" id="{07657B27-0A25-4AF3-AE33-EBEE9C4A8B5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</p:spTree>
    <p:extLst>
      <p:ext uri="{BB962C8B-B14F-4D97-AF65-F5344CB8AC3E}">
        <p14:creationId xmlns:p14="http://schemas.microsoft.com/office/powerpoint/2010/main" val="18945423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 7">
            <a:extLst>
              <a:ext uri="{FF2B5EF4-FFF2-40B4-BE49-F238E27FC236}">
                <a16:creationId xmlns:a16="http://schemas.microsoft.com/office/drawing/2014/main" id="{E23E3FE1-EDF4-424A-81EC-E6CB45B7C87F}"/>
              </a:ext>
            </a:extLst>
          </p:cNvPr>
          <p:cNvSpPr/>
          <p:nvPr userDrawn="1"/>
        </p:nvSpPr>
        <p:spPr>
          <a:xfrm>
            <a:off x="-161925" y="-133350"/>
            <a:ext cx="12468225" cy="2665535"/>
          </a:xfrm>
          <a:custGeom>
            <a:avLst/>
            <a:gdLst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91325 w 12468225"/>
              <a:gd name="connsiteY1" fmla="*/ 39624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91325 w 12468225"/>
              <a:gd name="connsiteY1" fmla="*/ 39624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2468225 w 12468225"/>
              <a:gd name="connsiteY3" fmla="*/ 4676775 h 5695950"/>
              <a:gd name="connsiteX4" fmla="*/ 12468225 w 12468225"/>
              <a:gd name="connsiteY4" fmla="*/ 0 h 5695950"/>
              <a:gd name="connsiteX5" fmla="*/ 104775 w 12468225"/>
              <a:gd name="connsiteY5" fmla="*/ 0 h 5695950"/>
              <a:gd name="connsiteX6" fmla="*/ 0 w 12468225"/>
              <a:gd name="connsiteY6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2468225 w 12468225"/>
              <a:gd name="connsiteY3" fmla="*/ 4676775 h 5695950"/>
              <a:gd name="connsiteX4" fmla="*/ 12468225 w 12468225"/>
              <a:gd name="connsiteY4" fmla="*/ 0 h 5695950"/>
              <a:gd name="connsiteX5" fmla="*/ 104775 w 12468225"/>
              <a:gd name="connsiteY5" fmla="*/ 0 h 5695950"/>
              <a:gd name="connsiteX6" fmla="*/ 0 w 12468225"/>
              <a:gd name="connsiteY6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2468225 w 12468225"/>
              <a:gd name="connsiteY2" fmla="*/ 4676775 h 5695950"/>
              <a:gd name="connsiteX3" fmla="*/ 12468225 w 12468225"/>
              <a:gd name="connsiteY3" fmla="*/ 0 h 5695950"/>
              <a:gd name="connsiteX4" fmla="*/ 104775 w 12468225"/>
              <a:gd name="connsiteY4" fmla="*/ 0 h 5695950"/>
              <a:gd name="connsiteX5" fmla="*/ 0 w 12468225"/>
              <a:gd name="connsiteY5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2468225 w 12468225"/>
              <a:gd name="connsiteY2" fmla="*/ 4676775 h 5695950"/>
              <a:gd name="connsiteX3" fmla="*/ 12468225 w 12468225"/>
              <a:gd name="connsiteY3" fmla="*/ 0 h 5695950"/>
              <a:gd name="connsiteX4" fmla="*/ 104775 w 12468225"/>
              <a:gd name="connsiteY4" fmla="*/ 0 h 5695950"/>
              <a:gd name="connsiteX5" fmla="*/ 0 w 12468225"/>
              <a:gd name="connsiteY5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2468225 w 12468225"/>
              <a:gd name="connsiteY2" fmla="*/ 4676775 h 5695950"/>
              <a:gd name="connsiteX3" fmla="*/ 12468225 w 12468225"/>
              <a:gd name="connsiteY3" fmla="*/ 0 h 5695950"/>
              <a:gd name="connsiteX4" fmla="*/ 104775 w 12468225"/>
              <a:gd name="connsiteY4" fmla="*/ 0 h 5695950"/>
              <a:gd name="connsiteX5" fmla="*/ 0 w 12468225"/>
              <a:gd name="connsiteY5" fmla="*/ 5695950 h 569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468225" h="5695950">
                <a:moveTo>
                  <a:pt x="0" y="5695950"/>
                </a:moveTo>
                <a:cubicBezTo>
                  <a:pt x="1127125" y="5619750"/>
                  <a:pt x="4549775" y="4057650"/>
                  <a:pt x="6724650" y="3924300"/>
                </a:cubicBezTo>
                <a:cubicBezTo>
                  <a:pt x="8802688" y="3754438"/>
                  <a:pt x="10387012" y="5473700"/>
                  <a:pt x="12468225" y="4676775"/>
                </a:cubicBezTo>
                <a:lnTo>
                  <a:pt x="12468225" y="0"/>
                </a:lnTo>
                <a:lnTo>
                  <a:pt x="104775" y="0"/>
                </a:lnTo>
                <a:lnTo>
                  <a:pt x="0" y="5695950"/>
                </a:lnTo>
                <a:close/>
              </a:path>
            </a:pathLst>
          </a:cu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D340A1C2-B86E-4332-8D9E-66CE98DBA1A9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Espace réservé du numéro de diapositive 5">
            <a:extLst>
              <a:ext uri="{FF2B5EF4-FFF2-40B4-BE49-F238E27FC236}">
                <a16:creationId xmlns:a16="http://schemas.microsoft.com/office/drawing/2014/main" id="{16C02412-BB7D-4926-AFE8-D1307F672C81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37" name="Titre 4">
            <a:extLst>
              <a:ext uri="{FF2B5EF4-FFF2-40B4-BE49-F238E27FC236}">
                <a16:creationId xmlns:a16="http://schemas.microsoft.com/office/drawing/2014/main" id="{AC5E7ACD-CA8E-4174-A6F5-DD82C70045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8" name="Espace réservé du texte 28">
            <a:extLst>
              <a:ext uri="{FF2B5EF4-FFF2-40B4-BE49-F238E27FC236}">
                <a16:creationId xmlns:a16="http://schemas.microsoft.com/office/drawing/2014/main" id="{07657B27-0A25-4AF3-AE33-EBEE9C4A8B5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6E9BDC25-C6A3-4567-A064-F3CEEAAE72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47022" y="2769577"/>
            <a:ext cx="5299864" cy="3565497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15" name="Espace réservé du contenu 13">
            <a:extLst>
              <a:ext uri="{FF2B5EF4-FFF2-40B4-BE49-F238E27FC236}">
                <a16:creationId xmlns:a16="http://schemas.microsoft.com/office/drawing/2014/main" id="{531AA94B-DDF1-4C2C-92D1-1CC11453DC9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10288" y="2778369"/>
            <a:ext cx="5534690" cy="3565497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20576832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e libre 7">
            <a:extLst>
              <a:ext uri="{FF2B5EF4-FFF2-40B4-BE49-F238E27FC236}">
                <a16:creationId xmlns:a16="http://schemas.microsoft.com/office/drawing/2014/main" id="{E23E3FE1-EDF4-424A-81EC-E6CB45B7C87F}"/>
              </a:ext>
            </a:extLst>
          </p:cNvPr>
          <p:cNvSpPr/>
          <p:nvPr userDrawn="1"/>
        </p:nvSpPr>
        <p:spPr>
          <a:xfrm>
            <a:off x="-161925" y="-133350"/>
            <a:ext cx="12468225" cy="2665535"/>
          </a:xfrm>
          <a:custGeom>
            <a:avLst/>
            <a:gdLst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981825 w 12468225"/>
              <a:gd name="connsiteY1" fmla="*/ 386715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91325 w 12468225"/>
              <a:gd name="connsiteY1" fmla="*/ 39624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91325 w 12468225"/>
              <a:gd name="connsiteY1" fmla="*/ 39624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1287125 w 12468225"/>
              <a:gd name="connsiteY3" fmla="*/ 4876800 h 5695950"/>
              <a:gd name="connsiteX4" fmla="*/ 12468225 w 12468225"/>
              <a:gd name="connsiteY4" fmla="*/ 4676775 h 5695950"/>
              <a:gd name="connsiteX5" fmla="*/ 12468225 w 12468225"/>
              <a:gd name="connsiteY5" fmla="*/ 0 h 5695950"/>
              <a:gd name="connsiteX6" fmla="*/ 104775 w 12468225"/>
              <a:gd name="connsiteY6" fmla="*/ 0 h 5695950"/>
              <a:gd name="connsiteX7" fmla="*/ 0 w 12468225"/>
              <a:gd name="connsiteY7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2468225 w 12468225"/>
              <a:gd name="connsiteY3" fmla="*/ 4676775 h 5695950"/>
              <a:gd name="connsiteX4" fmla="*/ 12468225 w 12468225"/>
              <a:gd name="connsiteY4" fmla="*/ 0 h 5695950"/>
              <a:gd name="connsiteX5" fmla="*/ 104775 w 12468225"/>
              <a:gd name="connsiteY5" fmla="*/ 0 h 5695950"/>
              <a:gd name="connsiteX6" fmla="*/ 0 w 12468225"/>
              <a:gd name="connsiteY6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1182350 w 12468225"/>
              <a:gd name="connsiteY2" fmla="*/ 4914900 h 5695950"/>
              <a:gd name="connsiteX3" fmla="*/ 12468225 w 12468225"/>
              <a:gd name="connsiteY3" fmla="*/ 4676775 h 5695950"/>
              <a:gd name="connsiteX4" fmla="*/ 12468225 w 12468225"/>
              <a:gd name="connsiteY4" fmla="*/ 0 h 5695950"/>
              <a:gd name="connsiteX5" fmla="*/ 104775 w 12468225"/>
              <a:gd name="connsiteY5" fmla="*/ 0 h 5695950"/>
              <a:gd name="connsiteX6" fmla="*/ 0 w 12468225"/>
              <a:gd name="connsiteY6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2468225 w 12468225"/>
              <a:gd name="connsiteY2" fmla="*/ 4676775 h 5695950"/>
              <a:gd name="connsiteX3" fmla="*/ 12468225 w 12468225"/>
              <a:gd name="connsiteY3" fmla="*/ 0 h 5695950"/>
              <a:gd name="connsiteX4" fmla="*/ 104775 w 12468225"/>
              <a:gd name="connsiteY4" fmla="*/ 0 h 5695950"/>
              <a:gd name="connsiteX5" fmla="*/ 0 w 12468225"/>
              <a:gd name="connsiteY5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2468225 w 12468225"/>
              <a:gd name="connsiteY2" fmla="*/ 4676775 h 5695950"/>
              <a:gd name="connsiteX3" fmla="*/ 12468225 w 12468225"/>
              <a:gd name="connsiteY3" fmla="*/ 0 h 5695950"/>
              <a:gd name="connsiteX4" fmla="*/ 104775 w 12468225"/>
              <a:gd name="connsiteY4" fmla="*/ 0 h 5695950"/>
              <a:gd name="connsiteX5" fmla="*/ 0 w 12468225"/>
              <a:gd name="connsiteY5" fmla="*/ 5695950 h 5695950"/>
              <a:gd name="connsiteX0" fmla="*/ 0 w 12468225"/>
              <a:gd name="connsiteY0" fmla="*/ 5695950 h 5695950"/>
              <a:gd name="connsiteX1" fmla="*/ 6724650 w 12468225"/>
              <a:gd name="connsiteY1" fmla="*/ 3924300 h 5695950"/>
              <a:gd name="connsiteX2" fmla="*/ 12468225 w 12468225"/>
              <a:gd name="connsiteY2" fmla="*/ 4676775 h 5695950"/>
              <a:gd name="connsiteX3" fmla="*/ 12468225 w 12468225"/>
              <a:gd name="connsiteY3" fmla="*/ 0 h 5695950"/>
              <a:gd name="connsiteX4" fmla="*/ 104775 w 12468225"/>
              <a:gd name="connsiteY4" fmla="*/ 0 h 5695950"/>
              <a:gd name="connsiteX5" fmla="*/ 0 w 12468225"/>
              <a:gd name="connsiteY5" fmla="*/ 5695950 h 569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468225" h="5695950">
                <a:moveTo>
                  <a:pt x="0" y="5695950"/>
                </a:moveTo>
                <a:cubicBezTo>
                  <a:pt x="1127125" y="5619750"/>
                  <a:pt x="4549775" y="4057650"/>
                  <a:pt x="6724650" y="3924300"/>
                </a:cubicBezTo>
                <a:cubicBezTo>
                  <a:pt x="8802688" y="3754438"/>
                  <a:pt x="10387012" y="5473700"/>
                  <a:pt x="12468225" y="4676775"/>
                </a:cubicBezTo>
                <a:lnTo>
                  <a:pt x="12468225" y="0"/>
                </a:lnTo>
                <a:lnTo>
                  <a:pt x="104775" y="0"/>
                </a:lnTo>
                <a:lnTo>
                  <a:pt x="0" y="5695950"/>
                </a:lnTo>
                <a:close/>
              </a:path>
            </a:pathLst>
          </a:cu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D340A1C2-B86E-4332-8D9E-66CE98DBA1A9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Espace réservé du numéro de diapositive 5">
            <a:extLst>
              <a:ext uri="{FF2B5EF4-FFF2-40B4-BE49-F238E27FC236}">
                <a16:creationId xmlns:a16="http://schemas.microsoft.com/office/drawing/2014/main" id="{16C02412-BB7D-4926-AFE8-D1307F672C81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37" name="Titre 4">
            <a:extLst>
              <a:ext uri="{FF2B5EF4-FFF2-40B4-BE49-F238E27FC236}">
                <a16:creationId xmlns:a16="http://schemas.microsoft.com/office/drawing/2014/main" id="{AC5E7ACD-CA8E-4174-A6F5-DD82C70045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38" name="Espace réservé du texte 28">
            <a:extLst>
              <a:ext uri="{FF2B5EF4-FFF2-40B4-BE49-F238E27FC236}">
                <a16:creationId xmlns:a16="http://schemas.microsoft.com/office/drawing/2014/main" id="{07657B27-0A25-4AF3-AE33-EBEE9C4A8B5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8" name="Espace réservé du contenu 13">
            <a:extLst>
              <a:ext uri="{FF2B5EF4-FFF2-40B4-BE49-F238E27FC236}">
                <a16:creationId xmlns:a16="http://schemas.microsoft.com/office/drawing/2014/main" id="{491FF711-11A0-4D89-BA0E-6090B55CA2F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47021" y="2672862"/>
            <a:ext cx="10944525" cy="36622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4482127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lipse 11">
            <a:extLst>
              <a:ext uri="{FF2B5EF4-FFF2-40B4-BE49-F238E27FC236}">
                <a16:creationId xmlns:a16="http://schemas.microsoft.com/office/drawing/2014/main" id="{3BC72762-7FCD-4571-BBB5-3876B21A7F90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1A2EF1-C093-4FC5-98E9-F967242D4316}"/>
              </a:ext>
            </a:extLst>
          </p:cNvPr>
          <p:cNvSpPr/>
          <p:nvPr userDrawn="1"/>
        </p:nvSpPr>
        <p:spPr>
          <a:xfrm>
            <a:off x="0" y="2"/>
            <a:ext cx="12192000" cy="1458911"/>
          </a:xfrm>
          <a:prstGeom prst="rect">
            <a:avLst/>
          </a:pr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Forme libre 20">
            <a:extLst>
              <a:ext uri="{FF2B5EF4-FFF2-40B4-BE49-F238E27FC236}">
                <a16:creationId xmlns:a16="http://schemas.microsoft.com/office/drawing/2014/main" id="{AFE6FBEA-8EDA-49F2-AEA2-8DB736AAF254}"/>
              </a:ext>
            </a:extLst>
          </p:cNvPr>
          <p:cNvSpPr/>
          <p:nvPr userDrawn="1"/>
        </p:nvSpPr>
        <p:spPr>
          <a:xfrm flipH="1">
            <a:off x="-2" y="-1"/>
            <a:ext cx="4833253" cy="1458911"/>
          </a:xfrm>
          <a:custGeom>
            <a:avLst/>
            <a:gdLst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9678" h="2459115">
                <a:moveTo>
                  <a:pt x="1961965" y="0"/>
                </a:moveTo>
                <a:cubicBezTo>
                  <a:pt x="1272467" y="1503286"/>
                  <a:pt x="955829" y="911441"/>
                  <a:pt x="0" y="2459115"/>
                </a:cubicBezTo>
                <a:lnTo>
                  <a:pt x="6409678" y="2459115"/>
                </a:lnTo>
                <a:lnTo>
                  <a:pt x="6409678" y="26633"/>
                </a:lnTo>
                <a:lnTo>
                  <a:pt x="1961965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4D076158-AA12-4A26-AA89-F0675E1F50BC}"/>
              </a:ext>
            </a:extLst>
          </p:cNvPr>
          <p:cNvCxnSpPr/>
          <p:nvPr userDrawn="1"/>
        </p:nvCxnSpPr>
        <p:spPr>
          <a:xfrm>
            <a:off x="7934982" y="650286"/>
            <a:ext cx="4256410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5DDB82-2F72-4166-B6CF-8D40EB2A08B4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16" name="Espace réservé pour une image  15">
            <a:extLst>
              <a:ext uri="{FF2B5EF4-FFF2-40B4-BE49-F238E27FC236}">
                <a16:creationId xmlns:a16="http://schemas.microsoft.com/office/drawing/2014/main" id="{2C964B82-3D84-461C-AABD-683E74B9B9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710412" y="1832840"/>
            <a:ext cx="2934566" cy="2000606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8" name="Espace réservé pour une image  15">
            <a:extLst>
              <a:ext uri="{FF2B5EF4-FFF2-40B4-BE49-F238E27FC236}">
                <a16:creationId xmlns:a16="http://schemas.microsoft.com/office/drawing/2014/main" id="{0570A9D0-E0D6-472F-96D8-90391A7E95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10413" y="4158762"/>
            <a:ext cx="2934566" cy="2176312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5" name="Titre 4">
            <a:extLst>
              <a:ext uri="{FF2B5EF4-FFF2-40B4-BE49-F238E27FC236}">
                <a16:creationId xmlns:a16="http://schemas.microsoft.com/office/drawing/2014/main" id="{ABC2ADE6-F1C9-4D34-94AF-3B6D7EE2D7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9" name="Espace réservé du texte 28">
            <a:extLst>
              <a:ext uri="{FF2B5EF4-FFF2-40B4-BE49-F238E27FC236}">
                <a16:creationId xmlns:a16="http://schemas.microsoft.com/office/drawing/2014/main" id="{E6A7B5A8-8A8E-4355-9C8E-1B56E61BF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20" name="Espace réservé du contenu 13">
            <a:extLst>
              <a:ext uri="{FF2B5EF4-FFF2-40B4-BE49-F238E27FC236}">
                <a16:creationId xmlns:a16="http://schemas.microsoft.com/office/drawing/2014/main" id="{BB177B85-1F37-41F6-BA82-CB9B5BC802D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47021" y="1844675"/>
            <a:ext cx="7387961" cy="449039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36459506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15AAB59-9AED-4269-8B03-AA2DF5C7A90D}"/>
              </a:ext>
            </a:extLst>
          </p:cNvPr>
          <p:cNvSpPr/>
          <p:nvPr userDrawn="1"/>
        </p:nvSpPr>
        <p:spPr>
          <a:xfrm>
            <a:off x="0" y="-3483"/>
            <a:ext cx="12192000" cy="6858000"/>
          </a:xfrm>
          <a:prstGeom prst="rect">
            <a:avLst/>
          </a:pr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043CFDD-8E54-4F52-92D0-4527C175E316}"/>
              </a:ext>
            </a:extLst>
          </p:cNvPr>
          <p:cNvSpPr txBox="1"/>
          <p:nvPr userDrawn="1"/>
        </p:nvSpPr>
        <p:spPr>
          <a:xfrm>
            <a:off x="745958" y="3425517"/>
            <a:ext cx="11305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b="1" dirty="0">
                <a:solidFill>
                  <a:prstClr val="white"/>
                </a:solidFill>
                <a:cs typeface="Arial" panose="020B0604020202020204" pitchFamily="34" charset="0"/>
              </a:rPr>
              <a:t>SOMMAIRE</a:t>
            </a:r>
            <a:endParaRPr lang="fr-FR" sz="5400" dirty="0">
              <a:solidFill>
                <a:srgbClr val="AEC90B"/>
              </a:solidFill>
              <a:cs typeface="Arial" panose="020B0604020202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F4F720D-585A-43DC-9435-92CCC7987B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72" b="9126"/>
          <a:stretch/>
        </p:blipFill>
        <p:spPr>
          <a:xfrm>
            <a:off x="2285999" y="1962926"/>
            <a:ext cx="3112489" cy="94625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58BABD6-F89C-4FF5-94F3-BA6740C102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10"/>
          <a:stretch/>
        </p:blipFill>
        <p:spPr>
          <a:xfrm>
            <a:off x="180474" y="1484238"/>
            <a:ext cx="2500329" cy="1424946"/>
          </a:xfrm>
          <a:prstGeom prst="rect">
            <a:avLst/>
          </a:prstGeom>
        </p:spPr>
      </p:pic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582B846C-C03D-4816-BE7B-FF0B2D9D432E}"/>
              </a:ext>
            </a:extLst>
          </p:cNvPr>
          <p:cNvCxnSpPr/>
          <p:nvPr userDrawn="1"/>
        </p:nvCxnSpPr>
        <p:spPr>
          <a:xfrm flipV="1">
            <a:off x="1364038" y="5161464"/>
            <a:ext cx="0" cy="1702676"/>
          </a:xfrm>
          <a:prstGeom prst="line">
            <a:avLst/>
          </a:prstGeom>
          <a:noFill/>
          <a:ln w="28575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4EE2D561-3690-4D24-8DF7-566758A73513}"/>
              </a:ext>
            </a:extLst>
          </p:cNvPr>
          <p:cNvCxnSpPr/>
          <p:nvPr userDrawn="1"/>
        </p:nvCxnSpPr>
        <p:spPr>
          <a:xfrm flipV="1">
            <a:off x="3823195" y="5161464"/>
            <a:ext cx="0" cy="1702676"/>
          </a:xfrm>
          <a:prstGeom prst="line">
            <a:avLst/>
          </a:prstGeom>
          <a:noFill/>
          <a:ln w="28575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094A20BD-3B82-4D3E-B4A1-BA0F7E78B439}"/>
              </a:ext>
            </a:extLst>
          </p:cNvPr>
          <p:cNvCxnSpPr/>
          <p:nvPr userDrawn="1"/>
        </p:nvCxnSpPr>
        <p:spPr>
          <a:xfrm flipV="1">
            <a:off x="6341319" y="5161464"/>
            <a:ext cx="0" cy="1702676"/>
          </a:xfrm>
          <a:prstGeom prst="line">
            <a:avLst/>
          </a:prstGeom>
          <a:noFill/>
          <a:ln w="28575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10462952-836D-431D-A8E2-E5184CD3BCE9}"/>
              </a:ext>
            </a:extLst>
          </p:cNvPr>
          <p:cNvCxnSpPr/>
          <p:nvPr userDrawn="1"/>
        </p:nvCxnSpPr>
        <p:spPr>
          <a:xfrm flipV="1">
            <a:off x="9078739" y="5151841"/>
            <a:ext cx="0" cy="1702676"/>
          </a:xfrm>
          <a:prstGeom prst="line">
            <a:avLst/>
          </a:prstGeom>
          <a:noFill/>
          <a:ln w="28575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3393134E-B28A-4697-A5F3-86568695A98E}"/>
              </a:ext>
            </a:extLst>
          </p:cNvPr>
          <p:cNvSpPr/>
          <p:nvPr userDrawn="1"/>
        </p:nvSpPr>
        <p:spPr>
          <a:xfrm>
            <a:off x="850733" y="5091682"/>
            <a:ext cx="4411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600" b="1" dirty="0">
                <a:solidFill>
                  <a:prstClr val="white"/>
                </a:solidFill>
                <a:cs typeface="Arial" panose="020B0604020202020204" pitchFamily="34" charset="0"/>
              </a:rPr>
              <a:t>1</a:t>
            </a:r>
            <a:endParaRPr lang="fr-FR" sz="36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6FAA70-4A0D-4A1D-A92E-D13C2479EB0A}"/>
              </a:ext>
            </a:extLst>
          </p:cNvPr>
          <p:cNvSpPr/>
          <p:nvPr userDrawn="1"/>
        </p:nvSpPr>
        <p:spPr>
          <a:xfrm>
            <a:off x="3319487" y="5087227"/>
            <a:ext cx="4411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600" b="1" dirty="0">
                <a:solidFill>
                  <a:prstClr val="white"/>
                </a:solidFill>
                <a:cs typeface="Arial" panose="020B0604020202020204" pitchFamily="34" charset="0"/>
              </a:rPr>
              <a:t>2</a:t>
            </a:r>
            <a:endParaRPr lang="fr-FR" sz="36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1AB3F2-424B-4303-B98E-8DC0602FE7AB}"/>
              </a:ext>
            </a:extLst>
          </p:cNvPr>
          <p:cNvSpPr/>
          <p:nvPr userDrawn="1"/>
        </p:nvSpPr>
        <p:spPr>
          <a:xfrm>
            <a:off x="5824661" y="5091680"/>
            <a:ext cx="4411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600" b="1" dirty="0">
                <a:solidFill>
                  <a:prstClr val="white"/>
                </a:solidFill>
                <a:cs typeface="Arial" panose="020B0604020202020204" pitchFamily="34" charset="0"/>
              </a:rPr>
              <a:t>3</a:t>
            </a:r>
            <a:endParaRPr lang="fr-FR" sz="36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9C8E83-2968-466C-9699-CDAFB1A4B39F}"/>
              </a:ext>
            </a:extLst>
          </p:cNvPr>
          <p:cNvSpPr/>
          <p:nvPr userDrawn="1"/>
        </p:nvSpPr>
        <p:spPr>
          <a:xfrm>
            <a:off x="8615834" y="5086868"/>
            <a:ext cx="4411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600" b="1" dirty="0">
                <a:solidFill>
                  <a:prstClr val="white"/>
                </a:solidFill>
                <a:cs typeface="Arial" panose="020B0604020202020204" pitchFamily="34" charset="0"/>
              </a:rPr>
              <a:t>4</a:t>
            </a:r>
            <a:endParaRPr lang="fr-FR" sz="36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2" name="Espace réservé du texte 9">
            <a:extLst>
              <a:ext uri="{FF2B5EF4-FFF2-40B4-BE49-F238E27FC236}">
                <a16:creationId xmlns:a16="http://schemas.microsoft.com/office/drawing/2014/main" id="{C8D302BC-DB94-4470-9CC1-67C0F0133B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54715" y="5178930"/>
            <a:ext cx="1566569" cy="52495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9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Titre 1</a:t>
            </a:r>
            <a:endParaRPr kumimoji="0" lang="fr-FR" sz="3600" b="0" i="0" u="none" strike="noStrike" kern="19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3" name="Espace réservé du texte 9">
            <a:extLst>
              <a:ext uri="{FF2B5EF4-FFF2-40B4-BE49-F238E27FC236}">
                <a16:creationId xmlns:a16="http://schemas.microsoft.com/office/drawing/2014/main" id="{664BE112-5DFE-4DF2-BD1A-AB4B85D70CF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46541" y="5161464"/>
            <a:ext cx="1566569" cy="52495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9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Titre 2</a:t>
            </a:r>
            <a:endParaRPr kumimoji="0" lang="fr-FR" sz="3600" b="0" i="0" u="none" strike="noStrike" kern="19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51B91089-79F4-468E-BEDE-AC1C75BAA9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48536" y="5151841"/>
            <a:ext cx="1566569" cy="52495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9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Titre 3</a:t>
            </a:r>
            <a:endParaRPr kumimoji="0" lang="fr-FR" sz="3600" b="0" i="0" u="none" strike="noStrike" kern="19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5" name="Espace réservé du texte 9">
            <a:extLst>
              <a:ext uri="{FF2B5EF4-FFF2-40B4-BE49-F238E27FC236}">
                <a16:creationId xmlns:a16="http://schemas.microsoft.com/office/drawing/2014/main" id="{B511D4E0-17B8-4095-A6C8-47BC170DB1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04679" y="5161464"/>
            <a:ext cx="1566569" cy="52495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9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Titre 4</a:t>
            </a:r>
            <a:endParaRPr kumimoji="0" lang="fr-FR" sz="3600" b="0" i="0" u="none" strike="noStrike" kern="19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633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5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75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/>
      <p:bldP spid="19" grpId="0"/>
      <p:bldP spid="20" grpId="0"/>
      <p:bldP spid="21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lipse 11">
            <a:extLst>
              <a:ext uri="{FF2B5EF4-FFF2-40B4-BE49-F238E27FC236}">
                <a16:creationId xmlns:a16="http://schemas.microsoft.com/office/drawing/2014/main" id="{3BC72762-7FCD-4571-BBB5-3876B21A7F90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1A2EF1-C093-4FC5-98E9-F967242D4316}"/>
              </a:ext>
            </a:extLst>
          </p:cNvPr>
          <p:cNvSpPr/>
          <p:nvPr userDrawn="1"/>
        </p:nvSpPr>
        <p:spPr>
          <a:xfrm>
            <a:off x="-1" y="1"/>
            <a:ext cx="12192001" cy="1471909"/>
          </a:xfrm>
          <a:prstGeom prst="rect">
            <a:avLst/>
          </a:pr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Forme libre 20">
            <a:extLst>
              <a:ext uri="{FF2B5EF4-FFF2-40B4-BE49-F238E27FC236}">
                <a16:creationId xmlns:a16="http://schemas.microsoft.com/office/drawing/2014/main" id="{AFE6FBEA-8EDA-49F2-AEA2-8DB736AAF254}"/>
              </a:ext>
            </a:extLst>
          </p:cNvPr>
          <p:cNvSpPr/>
          <p:nvPr userDrawn="1"/>
        </p:nvSpPr>
        <p:spPr>
          <a:xfrm flipH="1">
            <a:off x="-1" y="10507"/>
            <a:ext cx="4833256" cy="1471909"/>
          </a:xfrm>
          <a:custGeom>
            <a:avLst/>
            <a:gdLst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9678" h="2459115">
                <a:moveTo>
                  <a:pt x="1961965" y="0"/>
                </a:moveTo>
                <a:cubicBezTo>
                  <a:pt x="1272467" y="1503286"/>
                  <a:pt x="955829" y="911441"/>
                  <a:pt x="0" y="2459115"/>
                </a:cubicBezTo>
                <a:lnTo>
                  <a:pt x="6409678" y="2459115"/>
                </a:lnTo>
                <a:lnTo>
                  <a:pt x="6409678" y="26633"/>
                </a:lnTo>
                <a:lnTo>
                  <a:pt x="1961965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4D076158-AA12-4A26-AA89-F0675E1F50BC}"/>
              </a:ext>
            </a:extLst>
          </p:cNvPr>
          <p:cNvCxnSpPr/>
          <p:nvPr userDrawn="1"/>
        </p:nvCxnSpPr>
        <p:spPr>
          <a:xfrm>
            <a:off x="7934982" y="650286"/>
            <a:ext cx="4256410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5DDB82-2F72-4166-B6CF-8D40EB2A08B4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13" name="Titre 4">
            <a:extLst>
              <a:ext uri="{FF2B5EF4-FFF2-40B4-BE49-F238E27FC236}">
                <a16:creationId xmlns:a16="http://schemas.microsoft.com/office/drawing/2014/main" id="{B07B793D-9B59-4BE3-A5A5-E2BCABA55F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28">
            <a:extLst>
              <a:ext uri="{FF2B5EF4-FFF2-40B4-BE49-F238E27FC236}">
                <a16:creationId xmlns:a16="http://schemas.microsoft.com/office/drawing/2014/main" id="{85B1731F-F08B-499F-BF36-2640678F18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6" name="Espace réservé du contenu 13">
            <a:extLst>
              <a:ext uri="{FF2B5EF4-FFF2-40B4-BE49-F238E27FC236}">
                <a16:creationId xmlns:a16="http://schemas.microsoft.com/office/drawing/2014/main" id="{EFE36C11-45AD-4D26-84E2-F7F42EE920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47021" y="1844675"/>
            <a:ext cx="4857087" cy="449039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17" name="Espace réservé du contenu 13">
            <a:extLst>
              <a:ext uri="{FF2B5EF4-FFF2-40B4-BE49-F238E27FC236}">
                <a16:creationId xmlns:a16="http://schemas.microsoft.com/office/drawing/2014/main" id="{A1048391-1A5B-4B39-8516-BCCC58C5293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31550" y="1822093"/>
            <a:ext cx="5245100" cy="2002561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18" name="Espace réservé du contenu 13">
            <a:extLst>
              <a:ext uri="{FF2B5EF4-FFF2-40B4-BE49-F238E27FC236}">
                <a16:creationId xmlns:a16="http://schemas.microsoft.com/office/drawing/2014/main" id="{98402772-16AD-48D1-94A7-84FA98FBECC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331550" y="4140598"/>
            <a:ext cx="5245100" cy="2194476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8390095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lipse 11">
            <a:extLst>
              <a:ext uri="{FF2B5EF4-FFF2-40B4-BE49-F238E27FC236}">
                <a16:creationId xmlns:a16="http://schemas.microsoft.com/office/drawing/2014/main" id="{3BC72762-7FCD-4571-BBB5-3876B21A7F90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1A2EF1-C093-4FC5-98E9-F967242D4316}"/>
              </a:ext>
            </a:extLst>
          </p:cNvPr>
          <p:cNvSpPr/>
          <p:nvPr userDrawn="1"/>
        </p:nvSpPr>
        <p:spPr>
          <a:xfrm>
            <a:off x="0" y="1"/>
            <a:ext cx="12192000" cy="1458911"/>
          </a:xfrm>
          <a:prstGeom prst="rect">
            <a:avLst/>
          </a:pr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Forme libre 20">
            <a:extLst>
              <a:ext uri="{FF2B5EF4-FFF2-40B4-BE49-F238E27FC236}">
                <a16:creationId xmlns:a16="http://schemas.microsoft.com/office/drawing/2014/main" id="{AFE6FBEA-8EDA-49F2-AEA2-8DB736AAF254}"/>
              </a:ext>
            </a:extLst>
          </p:cNvPr>
          <p:cNvSpPr/>
          <p:nvPr userDrawn="1"/>
        </p:nvSpPr>
        <p:spPr>
          <a:xfrm flipH="1">
            <a:off x="-2" y="-1"/>
            <a:ext cx="4833253" cy="1565032"/>
          </a:xfrm>
          <a:custGeom>
            <a:avLst/>
            <a:gdLst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9678" h="2459115">
                <a:moveTo>
                  <a:pt x="1961965" y="0"/>
                </a:moveTo>
                <a:cubicBezTo>
                  <a:pt x="1272467" y="1503286"/>
                  <a:pt x="955829" y="911441"/>
                  <a:pt x="0" y="2459115"/>
                </a:cubicBezTo>
                <a:lnTo>
                  <a:pt x="6409678" y="2459115"/>
                </a:lnTo>
                <a:lnTo>
                  <a:pt x="6409678" y="26633"/>
                </a:lnTo>
                <a:lnTo>
                  <a:pt x="1961965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4D076158-AA12-4A26-AA89-F0675E1F50BC}"/>
              </a:ext>
            </a:extLst>
          </p:cNvPr>
          <p:cNvCxnSpPr/>
          <p:nvPr userDrawn="1"/>
        </p:nvCxnSpPr>
        <p:spPr>
          <a:xfrm>
            <a:off x="7934982" y="650286"/>
            <a:ext cx="4256410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5DDB82-2F72-4166-B6CF-8D40EB2A08B4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13" name="Titre 4">
            <a:extLst>
              <a:ext uri="{FF2B5EF4-FFF2-40B4-BE49-F238E27FC236}">
                <a16:creationId xmlns:a16="http://schemas.microsoft.com/office/drawing/2014/main" id="{288C5F70-2EF9-4132-84B8-6515E7A4B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28">
            <a:extLst>
              <a:ext uri="{FF2B5EF4-FFF2-40B4-BE49-F238E27FC236}">
                <a16:creationId xmlns:a16="http://schemas.microsoft.com/office/drawing/2014/main" id="{EE736E12-CF96-4526-B05F-75097B46597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6" name="Espace réservé du contenu 13">
            <a:extLst>
              <a:ext uri="{FF2B5EF4-FFF2-40B4-BE49-F238E27FC236}">
                <a16:creationId xmlns:a16="http://schemas.microsoft.com/office/drawing/2014/main" id="{4EADE3D8-E5FD-47B2-9230-0281D00CF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47021" y="2086520"/>
            <a:ext cx="10777471" cy="424855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7407884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lipse 11">
            <a:extLst>
              <a:ext uri="{FF2B5EF4-FFF2-40B4-BE49-F238E27FC236}">
                <a16:creationId xmlns:a16="http://schemas.microsoft.com/office/drawing/2014/main" id="{3BC72762-7FCD-4571-BBB5-3876B21A7F90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1A2EF1-C093-4FC5-98E9-F967242D4316}"/>
              </a:ext>
            </a:extLst>
          </p:cNvPr>
          <p:cNvSpPr/>
          <p:nvPr userDrawn="1"/>
        </p:nvSpPr>
        <p:spPr>
          <a:xfrm>
            <a:off x="0" y="2"/>
            <a:ext cx="12192000" cy="1458911"/>
          </a:xfrm>
          <a:prstGeom prst="rect">
            <a:avLst/>
          </a:pr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Forme libre 20">
            <a:extLst>
              <a:ext uri="{FF2B5EF4-FFF2-40B4-BE49-F238E27FC236}">
                <a16:creationId xmlns:a16="http://schemas.microsoft.com/office/drawing/2014/main" id="{AFE6FBEA-8EDA-49F2-AEA2-8DB736AAF254}"/>
              </a:ext>
            </a:extLst>
          </p:cNvPr>
          <p:cNvSpPr/>
          <p:nvPr userDrawn="1"/>
        </p:nvSpPr>
        <p:spPr>
          <a:xfrm flipH="1">
            <a:off x="-1" y="0"/>
            <a:ext cx="4833254" cy="1458911"/>
          </a:xfrm>
          <a:custGeom>
            <a:avLst/>
            <a:gdLst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  <a:gd name="connsiteX0" fmla="*/ 1961965 w 6409678"/>
              <a:gd name="connsiteY0" fmla="*/ 0 h 2459115"/>
              <a:gd name="connsiteX1" fmla="*/ 0 w 6409678"/>
              <a:gd name="connsiteY1" fmla="*/ 2459115 h 2459115"/>
              <a:gd name="connsiteX2" fmla="*/ 6409678 w 6409678"/>
              <a:gd name="connsiteY2" fmla="*/ 2459115 h 2459115"/>
              <a:gd name="connsiteX3" fmla="*/ 6409678 w 6409678"/>
              <a:gd name="connsiteY3" fmla="*/ 26633 h 2459115"/>
              <a:gd name="connsiteX4" fmla="*/ 1961965 w 6409678"/>
              <a:gd name="connsiteY4" fmla="*/ 0 h 2459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9678" h="2459115">
                <a:moveTo>
                  <a:pt x="1961965" y="0"/>
                </a:moveTo>
                <a:cubicBezTo>
                  <a:pt x="1272467" y="1503286"/>
                  <a:pt x="955829" y="911441"/>
                  <a:pt x="0" y="2459115"/>
                </a:cubicBezTo>
                <a:lnTo>
                  <a:pt x="6409678" y="2459115"/>
                </a:lnTo>
                <a:lnTo>
                  <a:pt x="6409678" y="26633"/>
                </a:lnTo>
                <a:lnTo>
                  <a:pt x="1961965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4D076158-AA12-4A26-AA89-F0675E1F50BC}"/>
              </a:ext>
            </a:extLst>
          </p:cNvPr>
          <p:cNvCxnSpPr/>
          <p:nvPr userDrawn="1"/>
        </p:nvCxnSpPr>
        <p:spPr>
          <a:xfrm>
            <a:off x="7934982" y="650286"/>
            <a:ext cx="4256410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5DDB82-2F72-4166-B6CF-8D40EB2A08B4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8E872E49-CD0C-43E2-A671-6042E1A9C1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47021" y="2086520"/>
            <a:ext cx="4857087" cy="424855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678CB575-C90D-4638-B6A8-91828869C912}"/>
              </a:ext>
            </a:extLst>
          </p:cNvPr>
          <p:cNvCxnSpPr>
            <a:cxnSpLocks/>
          </p:cNvCxnSpPr>
          <p:nvPr userDrawn="1"/>
        </p:nvCxnSpPr>
        <p:spPr>
          <a:xfrm>
            <a:off x="5893724" y="1995854"/>
            <a:ext cx="0" cy="4429887"/>
          </a:xfrm>
          <a:prstGeom prst="line">
            <a:avLst/>
          </a:prstGeom>
          <a:ln>
            <a:solidFill>
              <a:srgbClr val="AEC90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re 4">
            <a:extLst>
              <a:ext uri="{FF2B5EF4-FFF2-40B4-BE49-F238E27FC236}">
                <a16:creationId xmlns:a16="http://schemas.microsoft.com/office/drawing/2014/main" id="{F5D32D75-C51B-4250-A818-2F5CA8A3BA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6" name="Espace réservé du texte 28">
            <a:extLst>
              <a:ext uri="{FF2B5EF4-FFF2-40B4-BE49-F238E27FC236}">
                <a16:creationId xmlns:a16="http://schemas.microsoft.com/office/drawing/2014/main" id="{B4BAD784-8DDA-495D-A32C-A8323C6B4B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7" name="Espace réservé du contenu 13">
            <a:extLst>
              <a:ext uri="{FF2B5EF4-FFF2-40B4-BE49-F238E27FC236}">
                <a16:creationId xmlns:a16="http://schemas.microsoft.com/office/drawing/2014/main" id="{577B360D-A4ED-41DE-8915-2E34D5E674F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39148" y="2086520"/>
            <a:ext cx="4857087" cy="424855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24947083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e libre 2">
            <a:extLst>
              <a:ext uri="{FF2B5EF4-FFF2-40B4-BE49-F238E27FC236}">
                <a16:creationId xmlns:a16="http://schemas.microsoft.com/office/drawing/2014/main" id="{F90FB3A1-D613-41DD-8167-37AE1528F19C}"/>
              </a:ext>
            </a:extLst>
          </p:cNvPr>
          <p:cNvSpPr/>
          <p:nvPr userDrawn="1"/>
        </p:nvSpPr>
        <p:spPr>
          <a:xfrm>
            <a:off x="-79898" y="-108752"/>
            <a:ext cx="5855396" cy="7075503"/>
          </a:xfrm>
          <a:custGeom>
            <a:avLst/>
            <a:gdLst>
              <a:gd name="connsiteX0" fmla="*/ 3897297 w 5841507"/>
              <a:gd name="connsiteY0" fmla="*/ 35511 h 7075503"/>
              <a:gd name="connsiteX1" fmla="*/ 4385569 w 5841507"/>
              <a:gd name="connsiteY1" fmla="*/ 2396971 h 7075503"/>
              <a:gd name="connsiteX2" fmla="*/ 5779363 w 5841507"/>
              <a:gd name="connsiteY2" fmla="*/ 5877017 h 7075503"/>
              <a:gd name="connsiteX3" fmla="*/ 5841507 w 5841507"/>
              <a:gd name="connsiteY3" fmla="*/ 7075503 h 7075503"/>
              <a:gd name="connsiteX4" fmla="*/ 0 w 5841507"/>
              <a:gd name="connsiteY4" fmla="*/ 7075503 h 7075503"/>
              <a:gd name="connsiteX5" fmla="*/ 0 w 5841507"/>
              <a:gd name="connsiteY5" fmla="*/ 0 h 7075503"/>
              <a:gd name="connsiteX6" fmla="*/ 3897297 w 5841507"/>
              <a:gd name="connsiteY6" fmla="*/ 35511 h 7075503"/>
              <a:gd name="connsiteX0" fmla="*/ 3897297 w 5841507"/>
              <a:gd name="connsiteY0" fmla="*/ 35511 h 7075503"/>
              <a:gd name="connsiteX1" fmla="*/ 4385569 w 5841507"/>
              <a:gd name="connsiteY1" fmla="*/ 2396971 h 7075503"/>
              <a:gd name="connsiteX2" fmla="*/ 5779363 w 5841507"/>
              <a:gd name="connsiteY2" fmla="*/ 5877017 h 7075503"/>
              <a:gd name="connsiteX3" fmla="*/ 5841507 w 5841507"/>
              <a:gd name="connsiteY3" fmla="*/ 7075503 h 7075503"/>
              <a:gd name="connsiteX4" fmla="*/ 0 w 5841507"/>
              <a:gd name="connsiteY4" fmla="*/ 7075503 h 7075503"/>
              <a:gd name="connsiteX5" fmla="*/ 0 w 5841507"/>
              <a:gd name="connsiteY5" fmla="*/ 0 h 7075503"/>
              <a:gd name="connsiteX6" fmla="*/ 3897297 w 5841507"/>
              <a:gd name="connsiteY6" fmla="*/ 35511 h 7075503"/>
              <a:gd name="connsiteX0" fmla="*/ 3897297 w 5841507"/>
              <a:gd name="connsiteY0" fmla="*/ 35511 h 7075503"/>
              <a:gd name="connsiteX1" fmla="*/ 4385569 w 5841507"/>
              <a:gd name="connsiteY1" fmla="*/ 2396971 h 7075503"/>
              <a:gd name="connsiteX2" fmla="*/ 5779363 w 5841507"/>
              <a:gd name="connsiteY2" fmla="*/ 5877017 h 7075503"/>
              <a:gd name="connsiteX3" fmla="*/ 5841507 w 5841507"/>
              <a:gd name="connsiteY3" fmla="*/ 7075503 h 7075503"/>
              <a:gd name="connsiteX4" fmla="*/ 0 w 5841507"/>
              <a:gd name="connsiteY4" fmla="*/ 7075503 h 7075503"/>
              <a:gd name="connsiteX5" fmla="*/ 0 w 5841507"/>
              <a:gd name="connsiteY5" fmla="*/ 0 h 7075503"/>
              <a:gd name="connsiteX6" fmla="*/ 3897297 w 5841507"/>
              <a:gd name="connsiteY6" fmla="*/ 35511 h 7075503"/>
              <a:gd name="connsiteX0" fmla="*/ 3897297 w 5841507"/>
              <a:gd name="connsiteY0" fmla="*/ 35511 h 7075503"/>
              <a:gd name="connsiteX1" fmla="*/ 4385569 w 5841507"/>
              <a:gd name="connsiteY1" fmla="*/ 2396971 h 7075503"/>
              <a:gd name="connsiteX2" fmla="*/ 5779363 w 5841507"/>
              <a:gd name="connsiteY2" fmla="*/ 5877017 h 7075503"/>
              <a:gd name="connsiteX3" fmla="*/ 5841507 w 5841507"/>
              <a:gd name="connsiteY3" fmla="*/ 7075503 h 7075503"/>
              <a:gd name="connsiteX4" fmla="*/ 0 w 5841507"/>
              <a:gd name="connsiteY4" fmla="*/ 7075503 h 7075503"/>
              <a:gd name="connsiteX5" fmla="*/ 0 w 5841507"/>
              <a:gd name="connsiteY5" fmla="*/ 0 h 7075503"/>
              <a:gd name="connsiteX6" fmla="*/ 3897297 w 5841507"/>
              <a:gd name="connsiteY6" fmla="*/ 35511 h 7075503"/>
              <a:gd name="connsiteX0" fmla="*/ 3897297 w 5858176"/>
              <a:gd name="connsiteY0" fmla="*/ 35511 h 7075503"/>
              <a:gd name="connsiteX1" fmla="*/ 4385569 w 5858176"/>
              <a:gd name="connsiteY1" fmla="*/ 2396971 h 7075503"/>
              <a:gd name="connsiteX2" fmla="*/ 5779363 w 5858176"/>
              <a:gd name="connsiteY2" fmla="*/ 5877017 h 7075503"/>
              <a:gd name="connsiteX3" fmla="*/ 5841507 w 5858176"/>
              <a:gd name="connsiteY3" fmla="*/ 7075503 h 7075503"/>
              <a:gd name="connsiteX4" fmla="*/ 0 w 5858176"/>
              <a:gd name="connsiteY4" fmla="*/ 7075503 h 7075503"/>
              <a:gd name="connsiteX5" fmla="*/ 0 w 5858176"/>
              <a:gd name="connsiteY5" fmla="*/ 0 h 7075503"/>
              <a:gd name="connsiteX6" fmla="*/ 3897297 w 5858176"/>
              <a:gd name="connsiteY6" fmla="*/ 35511 h 7075503"/>
              <a:gd name="connsiteX0" fmla="*/ 3897297 w 5858176"/>
              <a:gd name="connsiteY0" fmla="*/ 35511 h 7075503"/>
              <a:gd name="connsiteX1" fmla="*/ 4385569 w 5858176"/>
              <a:gd name="connsiteY1" fmla="*/ 2396971 h 7075503"/>
              <a:gd name="connsiteX2" fmla="*/ 5779363 w 5858176"/>
              <a:gd name="connsiteY2" fmla="*/ 5877017 h 7075503"/>
              <a:gd name="connsiteX3" fmla="*/ 5841507 w 5858176"/>
              <a:gd name="connsiteY3" fmla="*/ 7075503 h 7075503"/>
              <a:gd name="connsiteX4" fmla="*/ 0 w 5858176"/>
              <a:gd name="connsiteY4" fmla="*/ 7075503 h 7075503"/>
              <a:gd name="connsiteX5" fmla="*/ 0 w 5858176"/>
              <a:gd name="connsiteY5" fmla="*/ 0 h 7075503"/>
              <a:gd name="connsiteX6" fmla="*/ 3897297 w 5858176"/>
              <a:gd name="connsiteY6" fmla="*/ 35511 h 7075503"/>
              <a:gd name="connsiteX0" fmla="*/ 3897297 w 5858176"/>
              <a:gd name="connsiteY0" fmla="*/ 35511 h 7075503"/>
              <a:gd name="connsiteX1" fmla="*/ 4385569 w 5858176"/>
              <a:gd name="connsiteY1" fmla="*/ 2396971 h 7075503"/>
              <a:gd name="connsiteX2" fmla="*/ 5779363 w 5858176"/>
              <a:gd name="connsiteY2" fmla="*/ 5877017 h 7075503"/>
              <a:gd name="connsiteX3" fmla="*/ 5841507 w 5858176"/>
              <a:gd name="connsiteY3" fmla="*/ 7075503 h 7075503"/>
              <a:gd name="connsiteX4" fmla="*/ 0 w 5858176"/>
              <a:gd name="connsiteY4" fmla="*/ 7075503 h 7075503"/>
              <a:gd name="connsiteX5" fmla="*/ 0 w 5858176"/>
              <a:gd name="connsiteY5" fmla="*/ 0 h 7075503"/>
              <a:gd name="connsiteX6" fmla="*/ 3897297 w 5858176"/>
              <a:gd name="connsiteY6" fmla="*/ 35511 h 7075503"/>
              <a:gd name="connsiteX0" fmla="*/ 3897297 w 5858176"/>
              <a:gd name="connsiteY0" fmla="*/ 35511 h 7075503"/>
              <a:gd name="connsiteX1" fmla="*/ 4385569 w 5858176"/>
              <a:gd name="connsiteY1" fmla="*/ 2396971 h 7075503"/>
              <a:gd name="connsiteX2" fmla="*/ 5779363 w 5858176"/>
              <a:gd name="connsiteY2" fmla="*/ 5877017 h 7075503"/>
              <a:gd name="connsiteX3" fmla="*/ 5841507 w 5858176"/>
              <a:gd name="connsiteY3" fmla="*/ 7075503 h 7075503"/>
              <a:gd name="connsiteX4" fmla="*/ 0 w 5858176"/>
              <a:gd name="connsiteY4" fmla="*/ 7075503 h 7075503"/>
              <a:gd name="connsiteX5" fmla="*/ 0 w 5858176"/>
              <a:gd name="connsiteY5" fmla="*/ 0 h 7075503"/>
              <a:gd name="connsiteX6" fmla="*/ 3897297 w 5858176"/>
              <a:gd name="connsiteY6" fmla="*/ 35511 h 7075503"/>
              <a:gd name="connsiteX0" fmla="*/ 3897297 w 5861910"/>
              <a:gd name="connsiteY0" fmla="*/ 35511 h 7075503"/>
              <a:gd name="connsiteX1" fmla="*/ 4385569 w 5861910"/>
              <a:gd name="connsiteY1" fmla="*/ 2396971 h 7075503"/>
              <a:gd name="connsiteX2" fmla="*/ 5779363 w 5861910"/>
              <a:gd name="connsiteY2" fmla="*/ 5877017 h 7075503"/>
              <a:gd name="connsiteX3" fmla="*/ 5841507 w 5861910"/>
              <a:gd name="connsiteY3" fmla="*/ 7075503 h 7075503"/>
              <a:gd name="connsiteX4" fmla="*/ 0 w 5861910"/>
              <a:gd name="connsiteY4" fmla="*/ 7075503 h 7075503"/>
              <a:gd name="connsiteX5" fmla="*/ 0 w 5861910"/>
              <a:gd name="connsiteY5" fmla="*/ 0 h 7075503"/>
              <a:gd name="connsiteX6" fmla="*/ 3897297 w 5861910"/>
              <a:gd name="connsiteY6" fmla="*/ 35511 h 7075503"/>
              <a:gd name="connsiteX0" fmla="*/ 3897297 w 5877036"/>
              <a:gd name="connsiteY0" fmla="*/ 35511 h 7075503"/>
              <a:gd name="connsiteX1" fmla="*/ 4385569 w 5877036"/>
              <a:gd name="connsiteY1" fmla="*/ 2396971 h 7075503"/>
              <a:gd name="connsiteX2" fmla="*/ 5779363 w 5877036"/>
              <a:gd name="connsiteY2" fmla="*/ 5877017 h 7075503"/>
              <a:gd name="connsiteX3" fmla="*/ 5841507 w 5877036"/>
              <a:gd name="connsiteY3" fmla="*/ 7075503 h 7075503"/>
              <a:gd name="connsiteX4" fmla="*/ 0 w 5877036"/>
              <a:gd name="connsiteY4" fmla="*/ 7075503 h 7075503"/>
              <a:gd name="connsiteX5" fmla="*/ 0 w 5877036"/>
              <a:gd name="connsiteY5" fmla="*/ 0 h 7075503"/>
              <a:gd name="connsiteX6" fmla="*/ 3897297 w 5877036"/>
              <a:gd name="connsiteY6" fmla="*/ 35511 h 7075503"/>
              <a:gd name="connsiteX0" fmla="*/ 3897297 w 5845607"/>
              <a:gd name="connsiteY0" fmla="*/ 35511 h 7075503"/>
              <a:gd name="connsiteX1" fmla="*/ 4385569 w 5845607"/>
              <a:gd name="connsiteY1" fmla="*/ 2396971 h 7075503"/>
              <a:gd name="connsiteX2" fmla="*/ 5631317 w 5845607"/>
              <a:gd name="connsiteY2" fmla="*/ 5441589 h 7075503"/>
              <a:gd name="connsiteX3" fmla="*/ 5841507 w 5845607"/>
              <a:gd name="connsiteY3" fmla="*/ 7075503 h 7075503"/>
              <a:gd name="connsiteX4" fmla="*/ 0 w 5845607"/>
              <a:gd name="connsiteY4" fmla="*/ 7075503 h 7075503"/>
              <a:gd name="connsiteX5" fmla="*/ 0 w 5845607"/>
              <a:gd name="connsiteY5" fmla="*/ 0 h 7075503"/>
              <a:gd name="connsiteX6" fmla="*/ 3897297 w 5845607"/>
              <a:gd name="connsiteY6" fmla="*/ 35511 h 7075503"/>
              <a:gd name="connsiteX0" fmla="*/ 3897297 w 5855396"/>
              <a:gd name="connsiteY0" fmla="*/ 35511 h 7075503"/>
              <a:gd name="connsiteX1" fmla="*/ 4385569 w 5855396"/>
              <a:gd name="connsiteY1" fmla="*/ 2396971 h 7075503"/>
              <a:gd name="connsiteX2" fmla="*/ 5631317 w 5855396"/>
              <a:gd name="connsiteY2" fmla="*/ 5441589 h 7075503"/>
              <a:gd name="connsiteX3" fmla="*/ 5841507 w 5855396"/>
              <a:gd name="connsiteY3" fmla="*/ 7075503 h 7075503"/>
              <a:gd name="connsiteX4" fmla="*/ 0 w 5855396"/>
              <a:gd name="connsiteY4" fmla="*/ 7075503 h 7075503"/>
              <a:gd name="connsiteX5" fmla="*/ 0 w 5855396"/>
              <a:gd name="connsiteY5" fmla="*/ 0 h 7075503"/>
              <a:gd name="connsiteX6" fmla="*/ 3897297 w 5855396"/>
              <a:gd name="connsiteY6" fmla="*/ 35511 h 7075503"/>
              <a:gd name="connsiteX0" fmla="*/ 3897297 w 5855396"/>
              <a:gd name="connsiteY0" fmla="*/ 35511 h 7075503"/>
              <a:gd name="connsiteX1" fmla="*/ 4385569 w 5855396"/>
              <a:gd name="connsiteY1" fmla="*/ 2396971 h 7075503"/>
              <a:gd name="connsiteX2" fmla="*/ 5631317 w 5855396"/>
              <a:gd name="connsiteY2" fmla="*/ 5380629 h 7075503"/>
              <a:gd name="connsiteX3" fmla="*/ 5841507 w 5855396"/>
              <a:gd name="connsiteY3" fmla="*/ 7075503 h 7075503"/>
              <a:gd name="connsiteX4" fmla="*/ 0 w 5855396"/>
              <a:gd name="connsiteY4" fmla="*/ 7075503 h 7075503"/>
              <a:gd name="connsiteX5" fmla="*/ 0 w 5855396"/>
              <a:gd name="connsiteY5" fmla="*/ 0 h 7075503"/>
              <a:gd name="connsiteX6" fmla="*/ 3897297 w 5855396"/>
              <a:gd name="connsiteY6" fmla="*/ 35511 h 7075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55396" h="7075503">
                <a:moveTo>
                  <a:pt x="3897297" y="35511"/>
                </a:moveTo>
                <a:cubicBezTo>
                  <a:pt x="3900256" y="396536"/>
                  <a:pt x="3832195" y="988381"/>
                  <a:pt x="4385569" y="2396971"/>
                </a:cubicBezTo>
                <a:cubicBezTo>
                  <a:pt x="5373949" y="4453630"/>
                  <a:pt x="5450805" y="4700008"/>
                  <a:pt x="5631317" y="5380629"/>
                </a:cubicBezTo>
                <a:cubicBezTo>
                  <a:pt x="5889701" y="6347787"/>
                  <a:pt x="5865180" y="6729274"/>
                  <a:pt x="5841507" y="7075503"/>
                </a:cubicBezTo>
                <a:lnTo>
                  <a:pt x="0" y="7075503"/>
                </a:lnTo>
                <a:lnTo>
                  <a:pt x="0" y="0"/>
                </a:lnTo>
                <a:lnTo>
                  <a:pt x="3897297" y="35511"/>
                </a:lnTo>
                <a:close/>
              </a:path>
            </a:pathLst>
          </a:cu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3BC72762-7FCD-4571-BBB5-3876B21A7F90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5DDB82-2F72-4166-B6CF-8D40EB2A08B4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15" name="Titre 4">
            <a:extLst>
              <a:ext uri="{FF2B5EF4-FFF2-40B4-BE49-F238E27FC236}">
                <a16:creationId xmlns:a16="http://schemas.microsoft.com/office/drawing/2014/main" id="{F5D32D75-C51B-4250-A818-2F5CA8A3BA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4" y="202126"/>
            <a:ext cx="3254772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 </a:t>
            </a:r>
            <a:br>
              <a:rPr lang="fr-FR" dirty="0"/>
            </a:br>
            <a:r>
              <a:rPr lang="fr-FR" dirty="0"/>
              <a:t>DE LA RUBRIQUE</a:t>
            </a:r>
          </a:p>
        </p:txBody>
      </p:sp>
      <p:sp>
        <p:nvSpPr>
          <p:cNvPr id="16" name="Espace réservé du texte 28">
            <a:extLst>
              <a:ext uri="{FF2B5EF4-FFF2-40B4-BE49-F238E27FC236}">
                <a16:creationId xmlns:a16="http://schemas.microsoft.com/office/drawing/2014/main" id="{B4BAD784-8DDA-495D-A32C-A8323C6B4B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2133969"/>
            <a:ext cx="3054899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7" name="Espace réservé du contenu 13">
            <a:extLst>
              <a:ext uri="{FF2B5EF4-FFF2-40B4-BE49-F238E27FC236}">
                <a16:creationId xmlns:a16="http://schemas.microsoft.com/office/drawing/2014/main" id="{577B360D-A4ED-41DE-8915-2E34D5E674F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39148" y="1047404"/>
            <a:ext cx="4857087" cy="528767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18" name="Espace réservé du contenu 13">
            <a:extLst>
              <a:ext uri="{FF2B5EF4-FFF2-40B4-BE49-F238E27FC236}">
                <a16:creationId xmlns:a16="http://schemas.microsoft.com/office/drawing/2014/main" id="{C84DD5C0-F926-4EDF-9C54-928070F4AE5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44144" y="2772186"/>
            <a:ext cx="3878227" cy="3321043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15838561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e libre 2">
            <a:extLst>
              <a:ext uri="{FF2B5EF4-FFF2-40B4-BE49-F238E27FC236}">
                <a16:creationId xmlns:a16="http://schemas.microsoft.com/office/drawing/2014/main" id="{67DC531D-26D8-4B61-AAD0-71BDC5285DD2}"/>
              </a:ext>
            </a:extLst>
          </p:cNvPr>
          <p:cNvSpPr/>
          <p:nvPr userDrawn="1"/>
        </p:nvSpPr>
        <p:spPr>
          <a:xfrm>
            <a:off x="-168676" y="2805344"/>
            <a:ext cx="12437616" cy="4110361"/>
          </a:xfrm>
          <a:custGeom>
            <a:avLst/>
            <a:gdLst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89911"/>
              <a:gd name="connsiteY0" fmla="*/ 0 h 4110361"/>
              <a:gd name="connsiteX1" fmla="*/ 3266983 w 12489911"/>
              <a:gd name="connsiteY1" fmla="*/ 1526959 h 4110361"/>
              <a:gd name="connsiteX2" fmla="*/ 11292396 w 12489911"/>
              <a:gd name="connsiteY2" fmla="*/ 426128 h 4110361"/>
              <a:gd name="connsiteX3" fmla="*/ 12437616 w 12489911"/>
              <a:gd name="connsiteY3" fmla="*/ 408373 h 4110361"/>
              <a:gd name="connsiteX4" fmla="*/ 12437616 w 12489911"/>
              <a:gd name="connsiteY4" fmla="*/ 4110361 h 4110361"/>
              <a:gd name="connsiteX5" fmla="*/ 62144 w 12489911"/>
              <a:gd name="connsiteY5" fmla="*/ 4110361 h 4110361"/>
              <a:gd name="connsiteX6" fmla="*/ 0 w 12489911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622090 w 12437616"/>
              <a:gd name="connsiteY1" fmla="*/ 1464816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622090 w 12437616"/>
              <a:gd name="connsiteY1" fmla="*/ 1464816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622090 w 12437616"/>
              <a:gd name="connsiteY1" fmla="*/ 1464816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437616" h="4110361">
                <a:moveTo>
                  <a:pt x="0" y="0"/>
                </a:moveTo>
                <a:cubicBezTo>
                  <a:pt x="174594" y="65102"/>
                  <a:pt x="1387876" y="1222159"/>
                  <a:pt x="3622090" y="1464816"/>
                </a:cubicBezTo>
                <a:cubicBezTo>
                  <a:pt x="6369729" y="1532878"/>
                  <a:pt x="10864789" y="306279"/>
                  <a:pt x="12437616" y="408373"/>
                </a:cubicBezTo>
                <a:lnTo>
                  <a:pt x="12437616" y="4110361"/>
                </a:lnTo>
                <a:lnTo>
                  <a:pt x="62144" y="411036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0F1A37-178F-472E-80C0-E0E8B5EDDE76}"/>
              </a:ext>
            </a:extLst>
          </p:cNvPr>
          <p:cNvSpPr/>
          <p:nvPr userDrawn="1"/>
        </p:nvSpPr>
        <p:spPr>
          <a:xfrm>
            <a:off x="1828800" y="2984269"/>
            <a:ext cx="8478982" cy="2918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space réservé du contenu 13">
            <a:extLst>
              <a:ext uri="{FF2B5EF4-FFF2-40B4-BE49-F238E27FC236}">
                <a16:creationId xmlns:a16="http://schemas.microsoft.com/office/drawing/2014/main" id="{CC6D4FE2-D9B4-41F4-9D53-B330614C56B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2086495" y="2119745"/>
            <a:ext cx="7988530" cy="351706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6" name="Titre 4">
            <a:extLst>
              <a:ext uri="{FF2B5EF4-FFF2-40B4-BE49-F238E27FC236}">
                <a16:creationId xmlns:a16="http://schemas.microsoft.com/office/drawing/2014/main" id="{2464F315-C66B-4B3E-A6DD-176D057E7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1D4455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7" name="Espace réservé du texte 28">
            <a:extLst>
              <a:ext uri="{FF2B5EF4-FFF2-40B4-BE49-F238E27FC236}">
                <a16:creationId xmlns:a16="http://schemas.microsoft.com/office/drawing/2014/main" id="{C421D107-EF7E-440A-844A-83DABCFD94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A099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</p:spTree>
    <p:extLst>
      <p:ext uri="{BB962C8B-B14F-4D97-AF65-F5344CB8AC3E}">
        <p14:creationId xmlns:p14="http://schemas.microsoft.com/office/powerpoint/2010/main" val="33847455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rme libre 2">
            <a:extLst>
              <a:ext uri="{FF2B5EF4-FFF2-40B4-BE49-F238E27FC236}">
                <a16:creationId xmlns:a16="http://schemas.microsoft.com/office/drawing/2014/main" id="{8B19BC86-5114-4CFD-AA53-062D3C07D1E7}"/>
              </a:ext>
            </a:extLst>
          </p:cNvPr>
          <p:cNvSpPr/>
          <p:nvPr userDrawn="1"/>
        </p:nvSpPr>
        <p:spPr>
          <a:xfrm>
            <a:off x="-79729" y="-49305"/>
            <a:ext cx="6871316" cy="2352522"/>
          </a:xfrm>
          <a:custGeom>
            <a:avLst/>
            <a:gdLst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71316" h="3737499">
                <a:moveTo>
                  <a:pt x="26633" y="0"/>
                </a:moveTo>
                <a:lnTo>
                  <a:pt x="6871316" y="0"/>
                </a:lnTo>
                <a:cubicBezTo>
                  <a:pt x="6220287" y="615519"/>
                  <a:pt x="4539449" y="23674"/>
                  <a:pt x="2814221" y="1287262"/>
                </a:cubicBezTo>
                <a:cubicBezTo>
                  <a:pt x="1876147" y="2104008"/>
                  <a:pt x="2411767" y="1660123"/>
                  <a:pt x="0" y="3737499"/>
                </a:cubicBezTo>
                <a:lnTo>
                  <a:pt x="26633" y="0"/>
                </a:lnTo>
                <a:close/>
              </a:path>
            </a:pathLst>
          </a:custGeom>
          <a:gradFill flip="none" rotWithShape="1">
            <a:gsLst>
              <a:gs pos="0">
                <a:srgbClr val="AEC90B"/>
              </a:gs>
              <a:gs pos="100000">
                <a:srgbClr val="00A099"/>
              </a:gs>
            </a:gsLst>
            <a:lin ang="189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3BC72762-7FCD-4571-BBB5-3876B21A7F90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5DDB82-2F72-4166-B6CF-8D40EB2A08B4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819E3004-FAF0-44A3-BAF5-B5F1B394848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66103" y="2892669"/>
            <a:ext cx="3004730" cy="2536655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9" name="Titre 4">
            <a:extLst>
              <a:ext uri="{FF2B5EF4-FFF2-40B4-BE49-F238E27FC236}">
                <a16:creationId xmlns:a16="http://schemas.microsoft.com/office/drawing/2014/main" id="{9D588FDD-14F0-414A-88E1-20764ACB7A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1D4455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0" name="Espace réservé du texte 28">
            <a:extLst>
              <a:ext uri="{FF2B5EF4-FFF2-40B4-BE49-F238E27FC236}">
                <a16:creationId xmlns:a16="http://schemas.microsoft.com/office/drawing/2014/main" id="{C32DB294-5931-4AB3-97C4-2D88282449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A099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980FE464-10EA-4595-BC63-E0C3B6615F2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33546" y="2086520"/>
            <a:ext cx="6562689" cy="424855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23342029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rme libre 2">
            <a:extLst>
              <a:ext uri="{FF2B5EF4-FFF2-40B4-BE49-F238E27FC236}">
                <a16:creationId xmlns:a16="http://schemas.microsoft.com/office/drawing/2014/main" id="{8B19BC86-5114-4CFD-AA53-062D3C07D1E7}"/>
              </a:ext>
            </a:extLst>
          </p:cNvPr>
          <p:cNvSpPr/>
          <p:nvPr userDrawn="1"/>
        </p:nvSpPr>
        <p:spPr>
          <a:xfrm>
            <a:off x="-79729" y="-49305"/>
            <a:ext cx="6871316" cy="2352522"/>
          </a:xfrm>
          <a:custGeom>
            <a:avLst/>
            <a:gdLst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  <a:gd name="connsiteX0" fmla="*/ 26633 w 6871316"/>
              <a:gd name="connsiteY0" fmla="*/ 0 h 3737499"/>
              <a:gd name="connsiteX1" fmla="*/ 6871316 w 6871316"/>
              <a:gd name="connsiteY1" fmla="*/ 0 h 3737499"/>
              <a:gd name="connsiteX2" fmla="*/ 2814221 w 6871316"/>
              <a:gd name="connsiteY2" fmla="*/ 1287262 h 3737499"/>
              <a:gd name="connsiteX3" fmla="*/ 0 w 6871316"/>
              <a:gd name="connsiteY3" fmla="*/ 3737499 h 3737499"/>
              <a:gd name="connsiteX4" fmla="*/ 26633 w 6871316"/>
              <a:gd name="connsiteY4" fmla="*/ 0 h 373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71316" h="3737499">
                <a:moveTo>
                  <a:pt x="26633" y="0"/>
                </a:moveTo>
                <a:lnTo>
                  <a:pt x="6871316" y="0"/>
                </a:lnTo>
                <a:cubicBezTo>
                  <a:pt x="6220287" y="615519"/>
                  <a:pt x="4539449" y="23674"/>
                  <a:pt x="2814221" y="1287262"/>
                </a:cubicBezTo>
                <a:cubicBezTo>
                  <a:pt x="1876147" y="2104008"/>
                  <a:pt x="2411767" y="1660123"/>
                  <a:pt x="0" y="3737499"/>
                </a:cubicBezTo>
                <a:lnTo>
                  <a:pt x="26633" y="0"/>
                </a:lnTo>
                <a:close/>
              </a:path>
            </a:pathLst>
          </a:custGeom>
          <a:gradFill flip="none" rotWithShape="1">
            <a:gsLst>
              <a:gs pos="0">
                <a:srgbClr val="AEC90B"/>
              </a:gs>
              <a:gs pos="100000">
                <a:srgbClr val="00A099"/>
              </a:gs>
            </a:gsLst>
            <a:lin ang="189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3BC72762-7FCD-4571-BBB5-3876B21A7F90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5DDB82-2F72-4166-B6CF-8D40EB2A08B4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7" name="Titre 4">
            <a:extLst>
              <a:ext uri="{FF2B5EF4-FFF2-40B4-BE49-F238E27FC236}">
                <a16:creationId xmlns:a16="http://schemas.microsoft.com/office/drawing/2014/main" id="{A209EC5A-CF1F-40A0-A32F-E257907693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1D4455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8" name="Espace réservé du texte 28">
            <a:extLst>
              <a:ext uri="{FF2B5EF4-FFF2-40B4-BE49-F238E27FC236}">
                <a16:creationId xmlns:a16="http://schemas.microsoft.com/office/drawing/2014/main" id="{42A3DEE9-A494-4EE2-B588-120D65FBBD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A099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9" name="Espace réservé du contenu 13">
            <a:extLst>
              <a:ext uri="{FF2B5EF4-FFF2-40B4-BE49-F238E27FC236}">
                <a16:creationId xmlns:a16="http://schemas.microsoft.com/office/drawing/2014/main" id="{468858AF-C856-4184-A910-CCC5689751F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4144" y="2086520"/>
            <a:ext cx="10652092" cy="424855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9481118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e libre 2">
            <a:extLst>
              <a:ext uri="{FF2B5EF4-FFF2-40B4-BE49-F238E27FC236}">
                <a16:creationId xmlns:a16="http://schemas.microsoft.com/office/drawing/2014/main" id="{150E9989-327E-41F0-830E-3F45479A4407}"/>
              </a:ext>
            </a:extLst>
          </p:cNvPr>
          <p:cNvSpPr/>
          <p:nvPr userDrawn="1"/>
        </p:nvSpPr>
        <p:spPr>
          <a:xfrm>
            <a:off x="-80338" y="5561220"/>
            <a:ext cx="12292469" cy="1354486"/>
          </a:xfrm>
          <a:custGeom>
            <a:avLst/>
            <a:gdLst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89911"/>
              <a:gd name="connsiteY0" fmla="*/ 0 h 4110361"/>
              <a:gd name="connsiteX1" fmla="*/ 3266983 w 12489911"/>
              <a:gd name="connsiteY1" fmla="*/ 1526959 h 4110361"/>
              <a:gd name="connsiteX2" fmla="*/ 11292396 w 12489911"/>
              <a:gd name="connsiteY2" fmla="*/ 426128 h 4110361"/>
              <a:gd name="connsiteX3" fmla="*/ 12437616 w 12489911"/>
              <a:gd name="connsiteY3" fmla="*/ 408373 h 4110361"/>
              <a:gd name="connsiteX4" fmla="*/ 12437616 w 12489911"/>
              <a:gd name="connsiteY4" fmla="*/ 4110361 h 4110361"/>
              <a:gd name="connsiteX5" fmla="*/ 62144 w 12489911"/>
              <a:gd name="connsiteY5" fmla="*/ 4110361 h 4110361"/>
              <a:gd name="connsiteX6" fmla="*/ 0 w 12489911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622090 w 12437616"/>
              <a:gd name="connsiteY1" fmla="*/ 1464816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622090 w 12437616"/>
              <a:gd name="connsiteY1" fmla="*/ 1464816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622090 w 12437616"/>
              <a:gd name="connsiteY1" fmla="*/ 1464816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437616" h="4110361">
                <a:moveTo>
                  <a:pt x="0" y="0"/>
                </a:moveTo>
                <a:cubicBezTo>
                  <a:pt x="174594" y="65102"/>
                  <a:pt x="1387876" y="1222159"/>
                  <a:pt x="3622090" y="1464816"/>
                </a:cubicBezTo>
                <a:cubicBezTo>
                  <a:pt x="6369729" y="1532878"/>
                  <a:pt x="10864789" y="306279"/>
                  <a:pt x="12437616" y="408373"/>
                </a:cubicBezTo>
                <a:lnTo>
                  <a:pt x="12437616" y="4110361"/>
                </a:lnTo>
                <a:lnTo>
                  <a:pt x="62144" y="411036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3BC72762-7FCD-4571-BBB5-3876B21A7F90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5DDB82-2F72-4166-B6CF-8D40EB2A08B4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18860A99-5D74-4C69-A01F-5497381DD1C5}"/>
              </a:ext>
            </a:extLst>
          </p:cNvPr>
          <p:cNvSpPr/>
          <p:nvPr userDrawn="1"/>
        </p:nvSpPr>
        <p:spPr>
          <a:xfrm>
            <a:off x="11850892" y="5292616"/>
            <a:ext cx="769923" cy="769923"/>
          </a:xfrm>
          <a:prstGeom prst="ellipse">
            <a:avLst/>
          </a:prstGeom>
          <a:solidFill>
            <a:srgbClr val="AEC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ACF0A12B-046C-4F0E-A98F-27748B488FF0}"/>
              </a:ext>
            </a:extLst>
          </p:cNvPr>
          <p:cNvCxnSpPr/>
          <p:nvPr userDrawn="1"/>
        </p:nvCxnSpPr>
        <p:spPr>
          <a:xfrm>
            <a:off x="8003165" y="658599"/>
            <a:ext cx="4256410" cy="0"/>
          </a:xfrm>
          <a:prstGeom prst="line">
            <a:avLst/>
          </a:prstGeom>
          <a:ln w="28575">
            <a:solidFill>
              <a:srgbClr val="FFDD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re 4">
            <a:extLst>
              <a:ext uri="{FF2B5EF4-FFF2-40B4-BE49-F238E27FC236}">
                <a16:creationId xmlns:a16="http://schemas.microsoft.com/office/drawing/2014/main" id="{D43D9140-520C-4004-8E87-2800308B8C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1D4455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28">
            <a:extLst>
              <a:ext uri="{FF2B5EF4-FFF2-40B4-BE49-F238E27FC236}">
                <a16:creationId xmlns:a16="http://schemas.microsoft.com/office/drawing/2014/main" id="{D89CD75C-1B81-4FAA-8C03-91A93EC06D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A099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6" name="Espace réservé du contenu 13">
            <a:extLst>
              <a:ext uri="{FF2B5EF4-FFF2-40B4-BE49-F238E27FC236}">
                <a16:creationId xmlns:a16="http://schemas.microsoft.com/office/drawing/2014/main" id="{97833854-ED93-4D43-81D5-0E2532A5444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52841" y="1902668"/>
            <a:ext cx="3508043" cy="35242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17" name="Espace réservé du contenu 13">
            <a:extLst>
              <a:ext uri="{FF2B5EF4-FFF2-40B4-BE49-F238E27FC236}">
                <a16:creationId xmlns:a16="http://schemas.microsoft.com/office/drawing/2014/main" id="{32779B80-C6B1-4BE6-A589-379860182EA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265432" y="1902668"/>
            <a:ext cx="3508043" cy="35242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21" name="Espace réservé du contenu 13">
            <a:extLst>
              <a:ext uri="{FF2B5EF4-FFF2-40B4-BE49-F238E27FC236}">
                <a16:creationId xmlns:a16="http://schemas.microsoft.com/office/drawing/2014/main" id="{1644C57D-2AF6-4C88-82A9-899764DA13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7978023" y="1898357"/>
            <a:ext cx="3508043" cy="35242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30563125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e libre 2">
            <a:extLst>
              <a:ext uri="{FF2B5EF4-FFF2-40B4-BE49-F238E27FC236}">
                <a16:creationId xmlns:a16="http://schemas.microsoft.com/office/drawing/2014/main" id="{150E9989-327E-41F0-830E-3F45479A4407}"/>
              </a:ext>
            </a:extLst>
          </p:cNvPr>
          <p:cNvSpPr/>
          <p:nvPr userDrawn="1"/>
        </p:nvSpPr>
        <p:spPr>
          <a:xfrm>
            <a:off x="-80338" y="5561220"/>
            <a:ext cx="12292469" cy="1354486"/>
          </a:xfrm>
          <a:custGeom>
            <a:avLst/>
            <a:gdLst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1292396 w 12437616"/>
              <a:gd name="connsiteY2" fmla="*/ 426128 h 4110361"/>
              <a:gd name="connsiteX3" fmla="*/ 12437616 w 12437616"/>
              <a:gd name="connsiteY3" fmla="*/ 408373 h 4110361"/>
              <a:gd name="connsiteX4" fmla="*/ 12437616 w 12437616"/>
              <a:gd name="connsiteY4" fmla="*/ 4110361 h 4110361"/>
              <a:gd name="connsiteX5" fmla="*/ 62144 w 12437616"/>
              <a:gd name="connsiteY5" fmla="*/ 4110361 h 4110361"/>
              <a:gd name="connsiteX6" fmla="*/ 0 w 12437616"/>
              <a:gd name="connsiteY6" fmla="*/ 0 h 4110361"/>
              <a:gd name="connsiteX0" fmla="*/ 0 w 12489911"/>
              <a:gd name="connsiteY0" fmla="*/ 0 h 4110361"/>
              <a:gd name="connsiteX1" fmla="*/ 3266983 w 12489911"/>
              <a:gd name="connsiteY1" fmla="*/ 1526959 h 4110361"/>
              <a:gd name="connsiteX2" fmla="*/ 11292396 w 12489911"/>
              <a:gd name="connsiteY2" fmla="*/ 426128 h 4110361"/>
              <a:gd name="connsiteX3" fmla="*/ 12437616 w 12489911"/>
              <a:gd name="connsiteY3" fmla="*/ 408373 h 4110361"/>
              <a:gd name="connsiteX4" fmla="*/ 12437616 w 12489911"/>
              <a:gd name="connsiteY4" fmla="*/ 4110361 h 4110361"/>
              <a:gd name="connsiteX5" fmla="*/ 62144 w 12489911"/>
              <a:gd name="connsiteY5" fmla="*/ 4110361 h 4110361"/>
              <a:gd name="connsiteX6" fmla="*/ 0 w 12489911"/>
              <a:gd name="connsiteY6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266983 w 12437616"/>
              <a:gd name="connsiteY1" fmla="*/ 1526959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622090 w 12437616"/>
              <a:gd name="connsiteY1" fmla="*/ 1464816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622090 w 12437616"/>
              <a:gd name="connsiteY1" fmla="*/ 1464816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  <a:gd name="connsiteX0" fmla="*/ 0 w 12437616"/>
              <a:gd name="connsiteY0" fmla="*/ 0 h 4110361"/>
              <a:gd name="connsiteX1" fmla="*/ 3622090 w 12437616"/>
              <a:gd name="connsiteY1" fmla="*/ 1464816 h 4110361"/>
              <a:gd name="connsiteX2" fmla="*/ 12437616 w 12437616"/>
              <a:gd name="connsiteY2" fmla="*/ 408373 h 4110361"/>
              <a:gd name="connsiteX3" fmla="*/ 12437616 w 12437616"/>
              <a:gd name="connsiteY3" fmla="*/ 4110361 h 4110361"/>
              <a:gd name="connsiteX4" fmla="*/ 62144 w 12437616"/>
              <a:gd name="connsiteY4" fmla="*/ 4110361 h 4110361"/>
              <a:gd name="connsiteX5" fmla="*/ 0 w 12437616"/>
              <a:gd name="connsiteY5" fmla="*/ 0 h 4110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437616" h="4110361">
                <a:moveTo>
                  <a:pt x="0" y="0"/>
                </a:moveTo>
                <a:cubicBezTo>
                  <a:pt x="174594" y="65102"/>
                  <a:pt x="1387876" y="1222159"/>
                  <a:pt x="3622090" y="1464816"/>
                </a:cubicBezTo>
                <a:cubicBezTo>
                  <a:pt x="6369729" y="1532878"/>
                  <a:pt x="10864789" y="306279"/>
                  <a:pt x="12437616" y="408373"/>
                </a:cubicBezTo>
                <a:lnTo>
                  <a:pt x="12437616" y="4110361"/>
                </a:lnTo>
                <a:lnTo>
                  <a:pt x="62144" y="411036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3BC72762-7FCD-4571-BBB5-3876B21A7F90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5DDB82-2F72-4166-B6CF-8D40EB2A08B4}"/>
              </a:ext>
            </a:extLst>
          </p:cNvPr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18860A99-5D74-4C69-A01F-5497381DD1C5}"/>
              </a:ext>
            </a:extLst>
          </p:cNvPr>
          <p:cNvSpPr/>
          <p:nvPr userDrawn="1"/>
        </p:nvSpPr>
        <p:spPr>
          <a:xfrm>
            <a:off x="11850892" y="5292616"/>
            <a:ext cx="769923" cy="769923"/>
          </a:xfrm>
          <a:prstGeom prst="ellipse">
            <a:avLst/>
          </a:prstGeom>
          <a:solidFill>
            <a:srgbClr val="AEC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ACF0A12B-046C-4F0E-A98F-27748B488FF0}"/>
              </a:ext>
            </a:extLst>
          </p:cNvPr>
          <p:cNvCxnSpPr/>
          <p:nvPr userDrawn="1"/>
        </p:nvCxnSpPr>
        <p:spPr>
          <a:xfrm>
            <a:off x="8003165" y="658599"/>
            <a:ext cx="4256410" cy="0"/>
          </a:xfrm>
          <a:prstGeom prst="line">
            <a:avLst/>
          </a:prstGeom>
          <a:ln w="28575">
            <a:solidFill>
              <a:srgbClr val="FFDD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re 4">
            <a:extLst>
              <a:ext uri="{FF2B5EF4-FFF2-40B4-BE49-F238E27FC236}">
                <a16:creationId xmlns:a16="http://schemas.microsoft.com/office/drawing/2014/main" id="{D43D9140-520C-4004-8E87-2800308B8C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1D4455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5" name="Espace réservé du texte 28">
            <a:extLst>
              <a:ext uri="{FF2B5EF4-FFF2-40B4-BE49-F238E27FC236}">
                <a16:creationId xmlns:a16="http://schemas.microsoft.com/office/drawing/2014/main" id="{D89CD75C-1B81-4FAA-8C03-91A93EC06D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A099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6" name="Espace réservé du contenu 13">
            <a:extLst>
              <a:ext uri="{FF2B5EF4-FFF2-40B4-BE49-F238E27FC236}">
                <a16:creationId xmlns:a16="http://schemas.microsoft.com/office/drawing/2014/main" id="{97833854-ED93-4D43-81D5-0E2532A5444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52841" y="1902668"/>
            <a:ext cx="10947497" cy="35242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1D4455"/>
                </a:solidFill>
              </a:defRPr>
            </a:lvl1pPr>
            <a:lvl2pPr>
              <a:defRPr sz="1600">
                <a:solidFill>
                  <a:srgbClr val="1D4455"/>
                </a:solidFill>
              </a:defRPr>
            </a:lvl2pPr>
            <a:lvl3pPr>
              <a:defRPr sz="1400">
                <a:solidFill>
                  <a:srgbClr val="1D4455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2347448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3EBDB2C-48D9-47F0-A3D0-DAE855BC1895}"/>
              </a:ext>
            </a:extLst>
          </p:cNvPr>
          <p:cNvSpPr/>
          <p:nvPr userDrawn="1"/>
        </p:nvSpPr>
        <p:spPr>
          <a:xfrm>
            <a:off x="0" y="-6966"/>
            <a:ext cx="12192000" cy="6864966"/>
          </a:xfrm>
          <a:prstGeom prst="rect">
            <a:avLst/>
          </a:pr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sz="4000" dirty="0">
              <a:solidFill>
                <a:schemeClr val="tx1"/>
              </a:solidFill>
            </a:endParaRP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CCD9D139-D408-4F5D-BEB4-DA37CFC42FBB}"/>
              </a:ext>
            </a:extLst>
          </p:cNvPr>
          <p:cNvCxnSpPr/>
          <p:nvPr userDrawn="1"/>
        </p:nvCxnSpPr>
        <p:spPr>
          <a:xfrm flipV="1">
            <a:off x="655568" y="3935895"/>
            <a:ext cx="1265488" cy="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0E52333-59AC-43E8-B9D9-B9ADF600F01C}"/>
              </a:ext>
            </a:extLst>
          </p:cNvPr>
          <p:cNvCxnSpPr>
            <a:cxnSpLocks/>
          </p:cNvCxnSpPr>
          <p:nvPr userDrawn="1"/>
        </p:nvCxnSpPr>
        <p:spPr>
          <a:xfrm flipV="1">
            <a:off x="667004" y="983281"/>
            <a:ext cx="0" cy="295261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e l'élément multimédia 7">
            <a:extLst>
              <a:ext uri="{FF2B5EF4-FFF2-40B4-BE49-F238E27FC236}">
                <a16:creationId xmlns:a16="http://schemas.microsoft.com/office/drawing/2014/main" id="{C01744D4-6E5F-476F-879A-9DCC98835C5A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1921056" y="1491396"/>
            <a:ext cx="8748713" cy="46990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l'élément multimédia</a:t>
            </a:r>
          </a:p>
        </p:txBody>
      </p:sp>
      <p:sp>
        <p:nvSpPr>
          <p:cNvPr id="9" name="Titre 4">
            <a:extLst>
              <a:ext uri="{FF2B5EF4-FFF2-40B4-BE49-F238E27FC236}">
                <a16:creationId xmlns:a16="http://schemas.microsoft.com/office/drawing/2014/main" id="{A2F0D3EF-8F28-4EDE-809E-F9BF74E5FF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85665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/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numéro de diapositive 5"/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C8DCB4-E72F-4AC8-A505-E4AF2DEDB290}"/>
              </a:ext>
            </a:extLst>
          </p:cNvPr>
          <p:cNvSpPr/>
          <p:nvPr userDrawn="1"/>
        </p:nvSpPr>
        <p:spPr>
          <a:xfrm>
            <a:off x="0" y="-15146"/>
            <a:ext cx="12192000" cy="1629350"/>
          </a:xfrm>
          <a:prstGeom prst="rect">
            <a:avLst/>
          </a:pr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85F5957-9020-4514-B01D-E94621558959}"/>
              </a:ext>
            </a:extLst>
          </p:cNvPr>
          <p:cNvSpPr txBox="1"/>
          <p:nvPr userDrawn="1"/>
        </p:nvSpPr>
        <p:spPr>
          <a:xfrm>
            <a:off x="5428343" y="2058551"/>
            <a:ext cx="61395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  <a:p>
            <a:pPr algn="r"/>
            <a:endParaRPr lang="fr-F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  <a:p>
            <a:pPr algn="r"/>
            <a:endParaRPr lang="fr-F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  <a:p>
            <a:pPr algn="r"/>
            <a:endParaRPr lang="fr-F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  <a:p>
            <a:pPr algn="r"/>
            <a:endParaRPr lang="fr-F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  <a:p>
            <a:pPr algn="r"/>
            <a:endParaRPr lang="fr-F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itre 29">
            <a:extLst>
              <a:ext uri="{FF2B5EF4-FFF2-40B4-BE49-F238E27FC236}">
                <a16:creationId xmlns:a16="http://schemas.microsoft.com/office/drawing/2014/main" id="{A79F6AEF-D8B4-4F08-BAF4-37B7F5D315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264" y="458749"/>
            <a:ext cx="11130950" cy="6815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SOMMAIRE</a:t>
            </a:r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90571286-831A-4BA5-A8A4-DB564C22A59D}"/>
              </a:ext>
            </a:extLst>
          </p:cNvPr>
          <p:cNvSpPr/>
          <p:nvPr userDrawn="1"/>
        </p:nvSpPr>
        <p:spPr>
          <a:xfrm>
            <a:off x="11056952" y="2247706"/>
            <a:ext cx="474519" cy="474519"/>
          </a:xfrm>
          <a:prstGeom prst="ellipse">
            <a:avLst/>
          </a:prstGeom>
          <a:solidFill>
            <a:srgbClr val="AEC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25F0A18F-AB09-424E-89F5-C41ED28CFDD9}"/>
              </a:ext>
            </a:extLst>
          </p:cNvPr>
          <p:cNvCxnSpPr>
            <a:cxnSpLocks/>
          </p:cNvCxnSpPr>
          <p:nvPr userDrawn="1"/>
        </p:nvCxnSpPr>
        <p:spPr>
          <a:xfrm>
            <a:off x="6709857" y="2477298"/>
            <a:ext cx="4248242" cy="15337"/>
          </a:xfrm>
          <a:prstGeom prst="line">
            <a:avLst/>
          </a:prstGeom>
          <a:ln w="25400" cap="rnd">
            <a:solidFill>
              <a:schemeClr val="bg1">
                <a:lumMod val="7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126ADC9D-EE57-44F7-947F-6493742D53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3689" y="2239967"/>
            <a:ext cx="6251806" cy="4746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rgbClr val="00A099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42" name="Espace réservé du texte 6">
            <a:extLst>
              <a:ext uri="{FF2B5EF4-FFF2-40B4-BE49-F238E27FC236}">
                <a16:creationId xmlns:a16="http://schemas.microsoft.com/office/drawing/2014/main" id="{A9A36ACD-B3EF-4693-8D36-D6ABECCD08C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0264" y="3297478"/>
            <a:ext cx="6246611" cy="4746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rgbClr val="00A099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Titre 2</a:t>
            </a:r>
          </a:p>
        </p:txBody>
      </p:sp>
      <p:sp>
        <p:nvSpPr>
          <p:cNvPr id="44" name="Espace réservé du texte 6">
            <a:extLst>
              <a:ext uri="{FF2B5EF4-FFF2-40B4-BE49-F238E27FC236}">
                <a16:creationId xmlns:a16="http://schemas.microsoft.com/office/drawing/2014/main" id="{F1D8ADA7-BC7A-4CBE-88A2-AF3384B85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3686" y="4350776"/>
            <a:ext cx="6251809" cy="4746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rgbClr val="00A099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Titre 3</a:t>
            </a:r>
          </a:p>
        </p:txBody>
      </p:sp>
      <p:sp>
        <p:nvSpPr>
          <p:cNvPr id="46" name="Espace réservé du texte 6">
            <a:extLst>
              <a:ext uri="{FF2B5EF4-FFF2-40B4-BE49-F238E27FC236}">
                <a16:creationId xmlns:a16="http://schemas.microsoft.com/office/drawing/2014/main" id="{542EC90C-CBDF-478D-9FE0-456C1395923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3686" y="5404074"/>
            <a:ext cx="6251809" cy="4746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rgbClr val="00A099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Titre 4</a:t>
            </a: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60E8F6BF-385B-4FE5-9C7A-B9A3EE782959}"/>
              </a:ext>
            </a:extLst>
          </p:cNvPr>
          <p:cNvSpPr/>
          <p:nvPr userDrawn="1"/>
        </p:nvSpPr>
        <p:spPr>
          <a:xfrm>
            <a:off x="11066695" y="3315498"/>
            <a:ext cx="474519" cy="474519"/>
          </a:xfrm>
          <a:prstGeom prst="ellipse">
            <a:avLst/>
          </a:prstGeom>
          <a:solidFill>
            <a:srgbClr val="AEC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1398E53C-0867-45AA-B93B-3F5AC2E4C1A0}"/>
              </a:ext>
            </a:extLst>
          </p:cNvPr>
          <p:cNvCxnSpPr>
            <a:cxnSpLocks/>
          </p:cNvCxnSpPr>
          <p:nvPr userDrawn="1"/>
        </p:nvCxnSpPr>
        <p:spPr>
          <a:xfrm>
            <a:off x="6719600" y="3545090"/>
            <a:ext cx="4248242" cy="15337"/>
          </a:xfrm>
          <a:prstGeom prst="line">
            <a:avLst/>
          </a:prstGeom>
          <a:ln w="25400" cap="rnd">
            <a:solidFill>
              <a:schemeClr val="bg1">
                <a:lumMod val="7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>
            <a:extLst>
              <a:ext uri="{FF2B5EF4-FFF2-40B4-BE49-F238E27FC236}">
                <a16:creationId xmlns:a16="http://schemas.microsoft.com/office/drawing/2014/main" id="{2150A0A3-D36E-4F0C-9EB4-060A336B907C}"/>
              </a:ext>
            </a:extLst>
          </p:cNvPr>
          <p:cNvSpPr/>
          <p:nvPr userDrawn="1"/>
        </p:nvSpPr>
        <p:spPr>
          <a:xfrm>
            <a:off x="11056952" y="4347009"/>
            <a:ext cx="474519" cy="474519"/>
          </a:xfrm>
          <a:prstGeom prst="ellipse">
            <a:avLst/>
          </a:prstGeom>
          <a:solidFill>
            <a:srgbClr val="AEC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86947AE1-3CBF-4D79-93E6-F3E13D5BDB88}"/>
              </a:ext>
            </a:extLst>
          </p:cNvPr>
          <p:cNvCxnSpPr>
            <a:cxnSpLocks/>
          </p:cNvCxnSpPr>
          <p:nvPr userDrawn="1"/>
        </p:nvCxnSpPr>
        <p:spPr>
          <a:xfrm>
            <a:off x="6709857" y="4576601"/>
            <a:ext cx="4248242" cy="15337"/>
          </a:xfrm>
          <a:prstGeom prst="line">
            <a:avLst/>
          </a:prstGeom>
          <a:ln w="25400" cap="rnd">
            <a:solidFill>
              <a:schemeClr val="bg1">
                <a:lumMod val="7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Ellipse 56">
            <a:extLst>
              <a:ext uri="{FF2B5EF4-FFF2-40B4-BE49-F238E27FC236}">
                <a16:creationId xmlns:a16="http://schemas.microsoft.com/office/drawing/2014/main" id="{088FABD8-0CC0-4D14-A5D1-E3AE33AF23BB}"/>
              </a:ext>
            </a:extLst>
          </p:cNvPr>
          <p:cNvSpPr/>
          <p:nvPr userDrawn="1"/>
        </p:nvSpPr>
        <p:spPr>
          <a:xfrm>
            <a:off x="11066695" y="5414801"/>
            <a:ext cx="474519" cy="474519"/>
          </a:xfrm>
          <a:prstGeom prst="ellipse">
            <a:avLst/>
          </a:prstGeom>
          <a:solidFill>
            <a:srgbClr val="AEC9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8" name="Connecteur droit 57">
            <a:extLst>
              <a:ext uri="{FF2B5EF4-FFF2-40B4-BE49-F238E27FC236}">
                <a16:creationId xmlns:a16="http://schemas.microsoft.com/office/drawing/2014/main" id="{9DF4C95F-4CD7-4C34-99E4-15CCFDD251B0}"/>
              </a:ext>
            </a:extLst>
          </p:cNvPr>
          <p:cNvCxnSpPr>
            <a:cxnSpLocks/>
          </p:cNvCxnSpPr>
          <p:nvPr userDrawn="1"/>
        </p:nvCxnSpPr>
        <p:spPr>
          <a:xfrm>
            <a:off x="6719600" y="5644393"/>
            <a:ext cx="4248242" cy="15337"/>
          </a:xfrm>
          <a:prstGeom prst="line">
            <a:avLst/>
          </a:prstGeom>
          <a:ln w="25400" cap="rnd">
            <a:solidFill>
              <a:schemeClr val="bg1">
                <a:lumMod val="7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Espace réservé du texte 6">
            <a:extLst>
              <a:ext uri="{FF2B5EF4-FFF2-40B4-BE49-F238E27FC236}">
                <a16:creationId xmlns:a16="http://schemas.microsoft.com/office/drawing/2014/main" id="{E7219503-BABE-4C09-AA64-8D01AE3726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117687" y="2294989"/>
            <a:ext cx="347482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1</a:t>
            </a:r>
          </a:p>
        </p:txBody>
      </p:sp>
      <p:sp>
        <p:nvSpPr>
          <p:cNvPr id="64" name="Espace réservé du texte 6">
            <a:extLst>
              <a:ext uri="{FF2B5EF4-FFF2-40B4-BE49-F238E27FC236}">
                <a16:creationId xmlns:a16="http://schemas.microsoft.com/office/drawing/2014/main" id="{35C1B5DB-740F-4C56-864B-A3DB70A9B78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130213" y="3352246"/>
            <a:ext cx="347482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1</a:t>
            </a:r>
          </a:p>
        </p:txBody>
      </p:sp>
      <p:sp>
        <p:nvSpPr>
          <p:cNvPr id="65" name="Espace réservé du texte 6">
            <a:extLst>
              <a:ext uri="{FF2B5EF4-FFF2-40B4-BE49-F238E27FC236}">
                <a16:creationId xmlns:a16="http://schemas.microsoft.com/office/drawing/2014/main" id="{EE9935E3-C461-4462-B9E3-C266AE38164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130213" y="4401705"/>
            <a:ext cx="347482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1</a:t>
            </a:r>
          </a:p>
        </p:txBody>
      </p:sp>
      <p:sp>
        <p:nvSpPr>
          <p:cNvPr id="66" name="Espace réservé du texte 6">
            <a:extLst>
              <a:ext uri="{FF2B5EF4-FFF2-40B4-BE49-F238E27FC236}">
                <a16:creationId xmlns:a16="http://schemas.microsoft.com/office/drawing/2014/main" id="{E9D6F902-FC79-404C-AD36-7F3CD4DD7BC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130213" y="5469497"/>
            <a:ext cx="347482" cy="3651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fr-F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808698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C0D5F528-777C-4BFA-9119-0985C4671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88486728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0" i="0">
                <a:solidFill>
                  <a:srgbClr val="505C62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A3C73B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6/8/2020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6387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us-section_parc au s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6FF13CA9-B37C-4BCC-A9DE-F35940F35A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Forme libre 4">
            <a:extLst>
              <a:ext uri="{FF2B5EF4-FFF2-40B4-BE49-F238E27FC236}">
                <a16:creationId xmlns:a16="http://schemas.microsoft.com/office/drawing/2014/main" id="{C97CA570-A03E-4C0E-9178-D551C3CE3095}"/>
              </a:ext>
            </a:extLst>
          </p:cNvPr>
          <p:cNvSpPr/>
          <p:nvPr userDrawn="1"/>
        </p:nvSpPr>
        <p:spPr>
          <a:xfrm>
            <a:off x="0" y="1"/>
            <a:ext cx="7760042" cy="6858000"/>
          </a:xfrm>
          <a:custGeom>
            <a:avLst/>
            <a:gdLst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12349" h="7031115">
                <a:moveTo>
                  <a:pt x="0" y="0"/>
                </a:moveTo>
                <a:lnTo>
                  <a:pt x="5060272" y="0"/>
                </a:lnTo>
                <a:cubicBezTo>
                  <a:pt x="5841506" y="1865790"/>
                  <a:pt x="7680663" y="2583403"/>
                  <a:pt x="7812349" y="4971495"/>
                </a:cubicBezTo>
                <a:cubicBezTo>
                  <a:pt x="7551937" y="6815091"/>
                  <a:pt x="7256016" y="6909786"/>
                  <a:pt x="7182035" y="7031115"/>
                </a:cubicBezTo>
                <a:lnTo>
                  <a:pt x="8878" y="7031115"/>
                </a:lnTo>
                <a:cubicBezTo>
                  <a:pt x="5919" y="4687410"/>
                  <a:pt x="2959" y="2343705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AEC90B">
                  <a:alpha val="63000"/>
                </a:srgbClr>
              </a:gs>
              <a:gs pos="100000">
                <a:srgbClr val="00A099">
                  <a:alpha val="63000"/>
                </a:srgbClr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3B81D2A-D3FA-4369-941F-DF6F771D0087}"/>
              </a:ext>
            </a:extLst>
          </p:cNvPr>
          <p:cNvSpPr/>
          <p:nvPr userDrawn="1"/>
        </p:nvSpPr>
        <p:spPr>
          <a:xfrm>
            <a:off x="7151332" y="4933256"/>
            <a:ext cx="1217420" cy="1217420"/>
          </a:xfrm>
          <a:prstGeom prst="ellipse">
            <a:avLst/>
          </a:prstGeom>
          <a:solidFill>
            <a:srgbClr val="00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3C6B7CC1-D5ED-4C54-AE27-FD0639193C68}"/>
              </a:ext>
            </a:extLst>
          </p:cNvPr>
          <p:cNvCxnSpPr>
            <a:cxnSpLocks/>
          </p:cNvCxnSpPr>
          <p:nvPr userDrawn="1"/>
        </p:nvCxnSpPr>
        <p:spPr>
          <a:xfrm>
            <a:off x="9207500" y="4099778"/>
            <a:ext cx="2984500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3476ECCF-C771-4E33-B7DB-C97EB21CC9AC}"/>
              </a:ext>
            </a:extLst>
          </p:cNvPr>
          <p:cNvCxnSpPr/>
          <p:nvPr userDrawn="1"/>
        </p:nvCxnSpPr>
        <p:spPr>
          <a:xfrm flipV="1">
            <a:off x="2007843" y="-263248"/>
            <a:ext cx="0" cy="1702676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texte 9">
            <a:extLst>
              <a:ext uri="{FF2B5EF4-FFF2-40B4-BE49-F238E27FC236}">
                <a16:creationId xmlns:a16="http://schemas.microsoft.com/office/drawing/2014/main" id="{57081533-EBF9-4651-BDC3-E2B3192C97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9808" y="1526530"/>
            <a:ext cx="1566569" cy="170521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>
                <a:solidFill>
                  <a:schemeClr val="bg1"/>
                </a:solidFill>
              </a:defRPr>
            </a:lvl1pPr>
          </a:lstStyle>
          <a:p>
            <a:pPr algn="r"/>
            <a:r>
              <a:rPr lang="fr-FR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6" name="Espace réservé du texte 9">
            <a:extLst>
              <a:ext uri="{FF2B5EF4-FFF2-40B4-BE49-F238E27FC236}">
                <a16:creationId xmlns:a16="http://schemas.microsoft.com/office/drawing/2014/main" id="{DF5AC5D8-D8E4-4E19-8E36-29A415DA67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7647" y="3438426"/>
            <a:ext cx="4883084" cy="129147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TITRE</a:t>
            </a:r>
          </a:p>
          <a:p>
            <a:pPr algn="r"/>
            <a:endParaRPr lang="fr-FR" sz="9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619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us-section_toi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ABCA184D-940B-44C4-904D-E562152532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Forme libre 4">
            <a:extLst>
              <a:ext uri="{FF2B5EF4-FFF2-40B4-BE49-F238E27FC236}">
                <a16:creationId xmlns:a16="http://schemas.microsoft.com/office/drawing/2014/main" id="{C97CA570-A03E-4C0E-9178-D551C3CE3095}"/>
              </a:ext>
            </a:extLst>
          </p:cNvPr>
          <p:cNvSpPr/>
          <p:nvPr userDrawn="1"/>
        </p:nvSpPr>
        <p:spPr>
          <a:xfrm>
            <a:off x="0" y="1"/>
            <a:ext cx="7760042" cy="6858000"/>
          </a:xfrm>
          <a:custGeom>
            <a:avLst/>
            <a:gdLst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12349" h="7031115">
                <a:moveTo>
                  <a:pt x="0" y="0"/>
                </a:moveTo>
                <a:lnTo>
                  <a:pt x="5060272" y="0"/>
                </a:lnTo>
                <a:cubicBezTo>
                  <a:pt x="5841506" y="1865790"/>
                  <a:pt x="7680663" y="2583403"/>
                  <a:pt x="7812349" y="4971495"/>
                </a:cubicBezTo>
                <a:cubicBezTo>
                  <a:pt x="7551937" y="6815091"/>
                  <a:pt x="7256016" y="6909786"/>
                  <a:pt x="7182035" y="7031115"/>
                </a:cubicBezTo>
                <a:lnTo>
                  <a:pt x="8878" y="7031115"/>
                </a:lnTo>
                <a:cubicBezTo>
                  <a:pt x="5919" y="4687410"/>
                  <a:pt x="2959" y="2343705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AEC90B">
                  <a:alpha val="63000"/>
                </a:srgbClr>
              </a:gs>
              <a:gs pos="100000">
                <a:srgbClr val="00A099">
                  <a:alpha val="63000"/>
                </a:srgbClr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b="1" dirty="0">
              <a:solidFill>
                <a:schemeClr val="tx1"/>
              </a:solidFill>
            </a:endParaRP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3B81D2A-D3FA-4369-941F-DF6F771D0087}"/>
              </a:ext>
            </a:extLst>
          </p:cNvPr>
          <p:cNvSpPr/>
          <p:nvPr userDrawn="1"/>
        </p:nvSpPr>
        <p:spPr>
          <a:xfrm>
            <a:off x="7151332" y="4933256"/>
            <a:ext cx="1217420" cy="1217420"/>
          </a:xfrm>
          <a:prstGeom prst="ellipse">
            <a:avLst/>
          </a:prstGeom>
          <a:solidFill>
            <a:srgbClr val="00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0C0E6CDD-8367-4F5A-A346-A273954C85CD}"/>
              </a:ext>
            </a:extLst>
          </p:cNvPr>
          <p:cNvCxnSpPr>
            <a:cxnSpLocks/>
          </p:cNvCxnSpPr>
          <p:nvPr userDrawn="1"/>
        </p:nvCxnSpPr>
        <p:spPr>
          <a:xfrm>
            <a:off x="9207500" y="4210543"/>
            <a:ext cx="2984500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C1D12C9D-BB88-4465-AD8D-1324A165C5A7}"/>
              </a:ext>
            </a:extLst>
          </p:cNvPr>
          <p:cNvCxnSpPr/>
          <p:nvPr userDrawn="1"/>
        </p:nvCxnSpPr>
        <p:spPr>
          <a:xfrm flipV="1">
            <a:off x="2007843" y="-263248"/>
            <a:ext cx="0" cy="1702676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4B97D470-7144-43B5-A38C-6BA1210957B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9808" y="1526530"/>
            <a:ext cx="1566569" cy="170521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500" b="1">
                <a:solidFill>
                  <a:schemeClr val="bg1"/>
                </a:solidFill>
              </a:defRPr>
            </a:lvl1pPr>
          </a:lstStyle>
          <a:p>
            <a:pPr algn="r"/>
            <a:r>
              <a:rPr lang="fr-FR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8" name="Espace réservé du texte 9">
            <a:extLst>
              <a:ext uri="{FF2B5EF4-FFF2-40B4-BE49-F238E27FC236}">
                <a16:creationId xmlns:a16="http://schemas.microsoft.com/office/drawing/2014/main" id="{86E3BB53-6E34-4BEA-BC79-B793E0C57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78694" y="3429000"/>
            <a:ext cx="4883084" cy="129147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TITRE</a:t>
            </a:r>
          </a:p>
          <a:p>
            <a:pPr algn="r"/>
            <a:endParaRPr lang="fr-FR" sz="9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8316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21E808-3972-41BA-961F-1BF7BB086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D0FF775-F420-4349-BB8C-03BFE48D42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BF3B4F-DA2A-4214-BECD-CB544CAE3656}" type="datetimeFigureOut">
              <a:rPr lang="fr-FR" smtClean="0"/>
              <a:t>08/06/2020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2FAD837-27BD-4198-998C-A474883B2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B90A4CB-B42B-4833-9A82-17EAB4C5D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5B57E61-844E-409F-8E7B-75AC72C5A5C7}" type="slidenum">
              <a:rPr lang="fr-FR" smtClean="0"/>
              <a:t>‹N°›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7F0341F-0D40-44BB-8391-5920D67E02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Forme libre 4">
            <a:extLst>
              <a:ext uri="{FF2B5EF4-FFF2-40B4-BE49-F238E27FC236}">
                <a16:creationId xmlns:a16="http://schemas.microsoft.com/office/drawing/2014/main" id="{439A7984-947A-4A4D-ADA8-BF13C70D008E}"/>
              </a:ext>
            </a:extLst>
          </p:cNvPr>
          <p:cNvSpPr/>
          <p:nvPr userDrawn="1"/>
        </p:nvSpPr>
        <p:spPr>
          <a:xfrm>
            <a:off x="-62144" y="-79899"/>
            <a:ext cx="7812349" cy="7031115"/>
          </a:xfrm>
          <a:custGeom>
            <a:avLst/>
            <a:gdLst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12349" h="7031115">
                <a:moveTo>
                  <a:pt x="0" y="0"/>
                </a:moveTo>
                <a:lnTo>
                  <a:pt x="5060272" y="0"/>
                </a:lnTo>
                <a:cubicBezTo>
                  <a:pt x="5841506" y="1865790"/>
                  <a:pt x="7680663" y="2583403"/>
                  <a:pt x="7812349" y="4971495"/>
                </a:cubicBezTo>
                <a:cubicBezTo>
                  <a:pt x="7551937" y="6815091"/>
                  <a:pt x="7256016" y="6909786"/>
                  <a:pt x="7182035" y="7031115"/>
                </a:cubicBezTo>
                <a:lnTo>
                  <a:pt x="8878" y="7031115"/>
                </a:lnTo>
                <a:cubicBezTo>
                  <a:pt x="5919" y="4687410"/>
                  <a:pt x="2959" y="2343705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AEC90B">
                  <a:alpha val="63000"/>
                </a:srgbClr>
              </a:gs>
              <a:gs pos="100000">
                <a:srgbClr val="00A099">
                  <a:alpha val="63000"/>
                </a:srgbClr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7E2F131F-5072-4E96-A7AB-3BE58D5C4352}"/>
              </a:ext>
            </a:extLst>
          </p:cNvPr>
          <p:cNvSpPr/>
          <p:nvPr userDrawn="1"/>
        </p:nvSpPr>
        <p:spPr>
          <a:xfrm>
            <a:off x="7151332" y="4933256"/>
            <a:ext cx="1217420" cy="1217420"/>
          </a:xfrm>
          <a:prstGeom prst="ellipse">
            <a:avLst/>
          </a:prstGeom>
          <a:solidFill>
            <a:srgbClr val="00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6ADB7E27-9DF0-4B46-B24E-F2AE69913EE2}"/>
              </a:ext>
            </a:extLst>
          </p:cNvPr>
          <p:cNvCxnSpPr>
            <a:cxnSpLocks/>
          </p:cNvCxnSpPr>
          <p:nvPr userDrawn="1"/>
        </p:nvCxnSpPr>
        <p:spPr>
          <a:xfrm>
            <a:off x="9207500" y="3890032"/>
            <a:ext cx="2984500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6F367D2D-9EDC-4BA2-BDCB-268A5F793734}"/>
              </a:ext>
            </a:extLst>
          </p:cNvPr>
          <p:cNvCxnSpPr/>
          <p:nvPr userDrawn="1"/>
        </p:nvCxnSpPr>
        <p:spPr>
          <a:xfrm flipV="1">
            <a:off x="2007843" y="-263248"/>
            <a:ext cx="0" cy="1702676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space réservé du texte 9">
            <a:extLst>
              <a:ext uri="{FF2B5EF4-FFF2-40B4-BE49-F238E27FC236}">
                <a16:creationId xmlns:a16="http://schemas.microsoft.com/office/drawing/2014/main" id="{84D696AD-7E05-44E2-9AF5-ED464BE58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9808" y="1526530"/>
            <a:ext cx="1566569" cy="170521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>
                <a:solidFill>
                  <a:schemeClr val="bg1"/>
                </a:solidFill>
              </a:defRPr>
            </a:lvl1pPr>
          </a:lstStyle>
          <a:p>
            <a:pPr algn="r"/>
            <a:r>
              <a:rPr lang="fr-FR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4" name="Espace réservé du texte 9">
            <a:extLst>
              <a:ext uri="{FF2B5EF4-FFF2-40B4-BE49-F238E27FC236}">
                <a16:creationId xmlns:a16="http://schemas.microsoft.com/office/drawing/2014/main" id="{238EF9E1-120F-438B-B424-BC7AF410F57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7647" y="3438426"/>
            <a:ext cx="4883084" cy="129147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TITRE</a:t>
            </a:r>
          </a:p>
          <a:p>
            <a:pPr algn="r"/>
            <a:endParaRPr lang="fr-FR" sz="9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153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us-section_trac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6B5C4783-B011-4585-8FED-DA32B1F32D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"/>
            <a:ext cx="12192000" cy="6858000"/>
          </a:xfrm>
          <a:prstGeom prst="rect">
            <a:avLst/>
          </a:prstGeom>
        </p:spPr>
      </p:pic>
      <p:sp>
        <p:nvSpPr>
          <p:cNvPr id="19" name="Forme libre 4">
            <a:extLst>
              <a:ext uri="{FF2B5EF4-FFF2-40B4-BE49-F238E27FC236}">
                <a16:creationId xmlns:a16="http://schemas.microsoft.com/office/drawing/2014/main" id="{D95E5663-C683-4A4C-9EFC-27DA054C6F8A}"/>
              </a:ext>
            </a:extLst>
          </p:cNvPr>
          <p:cNvSpPr/>
          <p:nvPr userDrawn="1"/>
        </p:nvSpPr>
        <p:spPr>
          <a:xfrm>
            <a:off x="0" y="0"/>
            <a:ext cx="7760042" cy="6858000"/>
          </a:xfrm>
          <a:custGeom>
            <a:avLst/>
            <a:gdLst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125593 w 7830105"/>
              <a:gd name="connsiteY2" fmla="*/ 173114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6019061 w 7830105"/>
              <a:gd name="connsiteY2" fmla="*/ 1615736 h 7031115"/>
              <a:gd name="connsiteX3" fmla="*/ 7830105 w 7830105"/>
              <a:gd name="connsiteY3" fmla="*/ 5335480 h 7031115"/>
              <a:gd name="connsiteX4" fmla="*/ 7182035 w 7830105"/>
              <a:gd name="connsiteY4" fmla="*/ 7031115 h 7031115"/>
              <a:gd name="connsiteX5" fmla="*/ 8878 w 7830105"/>
              <a:gd name="connsiteY5" fmla="*/ 7031115 h 7031115"/>
              <a:gd name="connsiteX6" fmla="*/ 0 w 7830105"/>
              <a:gd name="connsiteY6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30105"/>
              <a:gd name="connsiteY0" fmla="*/ 0 h 7031115"/>
              <a:gd name="connsiteX1" fmla="*/ 5060272 w 7830105"/>
              <a:gd name="connsiteY1" fmla="*/ 0 h 7031115"/>
              <a:gd name="connsiteX2" fmla="*/ 7830105 w 7830105"/>
              <a:gd name="connsiteY2" fmla="*/ 5335480 h 7031115"/>
              <a:gd name="connsiteX3" fmla="*/ 7182035 w 7830105"/>
              <a:gd name="connsiteY3" fmla="*/ 7031115 h 7031115"/>
              <a:gd name="connsiteX4" fmla="*/ 8878 w 7830105"/>
              <a:gd name="connsiteY4" fmla="*/ 7031115 h 7031115"/>
              <a:gd name="connsiteX5" fmla="*/ 0 w 7830105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65616"/>
              <a:gd name="connsiteY0" fmla="*/ 0 h 7031115"/>
              <a:gd name="connsiteX1" fmla="*/ 5060272 w 7865616"/>
              <a:gd name="connsiteY1" fmla="*/ 0 h 7031115"/>
              <a:gd name="connsiteX2" fmla="*/ 7865616 w 7865616"/>
              <a:gd name="connsiteY2" fmla="*/ 5086905 h 7031115"/>
              <a:gd name="connsiteX3" fmla="*/ 7182035 w 7865616"/>
              <a:gd name="connsiteY3" fmla="*/ 7031115 h 7031115"/>
              <a:gd name="connsiteX4" fmla="*/ 8878 w 7865616"/>
              <a:gd name="connsiteY4" fmla="*/ 7031115 h 7031115"/>
              <a:gd name="connsiteX5" fmla="*/ 0 w 7865616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47860"/>
              <a:gd name="connsiteY0" fmla="*/ 0 h 7031115"/>
              <a:gd name="connsiteX1" fmla="*/ 5060272 w 7847860"/>
              <a:gd name="connsiteY1" fmla="*/ 0 h 7031115"/>
              <a:gd name="connsiteX2" fmla="*/ 7847860 w 7847860"/>
              <a:gd name="connsiteY2" fmla="*/ 4927107 h 7031115"/>
              <a:gd name="connsiteX3" fmla="*/ 7182035 w 7847860"/>
              <a:gd name="connsiteY3" fmla="*/ 7031115 h 7031115"/>
              <a:gd name="connsiteX4" fmla="*/ 8878 w 7847860"/>
              <a:gd name="connsiteY4" fmla="*/ 7031115 h 7031115"/>
              <a:gd name="connsiteX5" fmla="*/ 0 w 7847860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  <a:gd name="connsiteX0" fmla="*/ 0 w 7812349"/>
              <a:gd name="connsiteY0" fmla="*/ 0 h 7031115"/>
              <a:gd name="connsiteX1" fmla="*/ 5060272 w 7812349"/>
              <a:gd name="connsiteY1" fmla="*/ 0 h 7031115"/>
              <a:gd name="connsiteX2" fmla="*/ 7812349 w 7812349"/>
              <a:gd name="connsiteY2" fmla="*/ 4971495 h 7031115"/>
              <a:gd name="connsiteX3" fmla="*/ 7182035 w 7812349"/>
              <a:gd name="connsiteY3" fmla="*/ 7031115 h 7031115"/>
              <a:gd name="connsiteX4" fmla="*/ 8878 w 7812349"/>
              <a:gd name="connsiteY4" fmla="*/ 7031115 h 7031115"/>
              <a:gd name="connsiteX5" fmla="*/ 0 w 7812349"/>
              <a:gd name="connsiteY5" fmla="*/ 0 h 7031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12349" h="7031115">
                <a:moveTo>
                  <a:pt x="0" y="0"/>
                </a:moveTo>
                <a:lnTo>
                  <a:pt x="5060272" y="0"/>
                </a:lnTo>
                <a:cubicBezTo>
                  <a:pt x="5841506" y="1865790"/>
                  <a:pt x="7680663" y="2583403"/>
                  <a:pt x="7812349" y="4971495"/>
                </a:cubicBezTo>
                <a:cubicBezTo>
                  <a:pt x="7551937" y="6815091"/>
                  <a:pt x="7256016" y="6909786"/>
                  <a:pt x="7182035" y="7031115"/>
                </a:cubicBezTo>
                <a:lnTo>
                  <a:pt x="8878" y="7031115"/>
                </a:lnTo>
                <a:cubicBezTo>
                  <a:pt x="5919" y="4687410"/>
                  <a:pt x="2959" y="2343705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AEC90B">
                  <a:alpha val="63000"/>
                </a:srgbClr>
              </a:gs>
              <a:gs pos="100000">
                <a:srgbClr val="00A099">
                  <a:alpha val="63000"/>
                </a:srgbClr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b="1" dirty="0">
              <a:solidFill>
                <a:schemeClr val="tx1"/>
              </a:solidFill>
            </a:endParaRP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3B81D2A-D3FA-4369-941F-DF6F771D0087}"/>
              </a:ext>
            </a:extLst>
          </p:cNvPr>
          <p:cNvSpPr/>
          <p:nvPr userDrawn="1"/>
        </p:nvSpPr>
        <p:spPr>
          <a:xfrm>
            <a:off x="7151332" y="4933256"/>
            <a:ext cx="1217420" cy="1217420"/>
          </a:xfrm>
          <a:prstGeom prst="ellipse">
            <a:avLst/>
          </a:prstGeom>
          <a:solidFill>
            <a:srgbClr val="00A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1C339F3B-CED4-4452-810D-579B279C37EA}"/>
              </a:ext>
            </a:extLst>
          </p:cNvPr>
          <p:cNvCxnSpPr>
            <a:cxnSpLocks/>
          </p:cNvCxnSpPr>
          <p:nvPr userDrawn="1"/>
        </p:nvCxnSpPr>
        <p:spPr>
          <a:xfrm>
            <a:off x="9207500" y="3890032"/>
            <a:ext cx="2984500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5DA2FF86-2134-4099-858C-3A7CA3A81397}"/>
              </a:ext>
            </a:extLst>
          </p:cNvPr>
          <p:cNvCxnSpPr/>
          <p:nvPr userDrawn="1"/>
        </p:nvCxnSpPr>
        <p:spPr>
          <a:xfrm flipV="1">
            <a:off x="2007843" y="-263248"/>
            <a:ext cx="0" cy="1702676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u texte 9">
            <a:extLst>
              <a:ext uri="{FF2B5EF4-FFF2-40B4-BE49-F238E27FC236}">
                <a16:creationId xmlns:a16="http://schemas.microsoft.com/office/drawing/2014/main" id="{E542CA4A-1909-4F18-85A5-4B52C81596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9808" y="1526530"/>
            <a:ext cx="1566569" cy="170521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>
                <a:solidFill>
                  <a:schemeClr val="bg1"/>
                </a:solidFill>
              </a:defRPr>
            </a:lvl1pPr>
          </a:lstStyle>
          <a:p>
            <a:pPr algn="r"/>
            <a:r>
              <a:rPr lang="fr-FR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7730CC9F-E8AF-4930-99B2-A20D6B6345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7647" y="3438426"/>
            <a:ext cx="4883084" cy="129147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800" b="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TITRE</a:t>
            </a:r>
          </a:p>
          <a:p>
            <a:pPr algn="r"/>
            <a:endParaRPr lang="fr-FR" sz="9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83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orm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/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numéro de diapositive 5"/>
          <p:cNvSpPr txBox="1">
            <a:spLocks/>
          </p:cNvSpPr>
          <p:nvPr userDrawn="1"/>
        </p:nvSpPr>
        <p:spPr>
          <a:xfrm>
            <a:off x="11576650" y="6466997"/>
            <a:ext cx="682925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8A80E9-EEE0-4538-AD4C-86ED8BC0CB99}" type="slidenum">
              <a:rPr lang="fr-FR" sz="1050" smtClean="0"/>
              <a:pPr algn="ctr"/>
              <a:t>‹N°›</a:t>
            </a:fld>
            <a:endParaRPr lang="fr-FR" sz="1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C8DCB4-E72F-4AC8-A505-E4AF2DEDB290}"/>
              </a:ext>
            </a:extLst>
          </p:cNvPr>
          <p:cNvSpPr/>
          <p:nvPr userDrawn="1"/>
        </p:nvSpPr>
        <p:spPr>
          <a:xfrm>
            <a:off x="0" y="-1"/>
            <a:ext cx="12192000" cy="1467854"/>
          </a:xfrm>
          <a:prstGeom prst="rect">
            <a:avLst/>
          </a:prstGeom>
          <a:gradFill>
            <a:gsLst>
              <a:gs pos="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A4AEA72-E783-491F-BB29-2D3010C3D6F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8641" y="2334126"/>
            <a:ext cx="5361697" cy="38505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rgbClr val="1D4455"/>
                </a:solidFill>
              </a:defRPr>
            </a:lvl1pPr>
          </a:lstStyle>
          <a:p>
            <a:pPr lvl="0"/>
            <a:r>
              <a:rPr lang="fr-FR" dirty="0"/>
              <a:t>Texte 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1E7BE9F6-17BC-461C-9EE7-82D4B2B5223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67450" y="2334126"/>
            <a:ext cx="5491793" cy="38507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1D4455"/>
                </a:solidFill>
              </a:defRPr>
            </a:lvl1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3" name="Titre 4">
            <a:extLst>
              <a:ext uri="{FF2B5EF4-FFF2-40B4-BE49-F238E27FC236}">
                <a16:creationId xmlns:a16="http://schemas.microsoft.com/office/drawing/2014/main" id="{F2E28151-1D94-4DAB-8BF4-A0094CB2A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14" name="Espace réservé du texte 28">
            <a:extLst>
              <a:ext uri="{FF2B5EF4-FFF2-40B4-BE49-F238E27FC236}">
                <a16:creationId xmlns:a16="http://schemas.microsoft.com/office/drawing/2014/main" id="{E8E26317-C87A-483B-9732-55F29C16AB4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</p:spTree>
    <p:extLst>
      <p:ext uri="{BB962C8B-B14F-4D97-AF65-F5344CB8AC3E}">
        <p14:creationId xmlns:p14="http://schemas.microsoft.com/office/powerpoint/2010/main" val="3881848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8421CDB-F275-4AF1-866C-0EFDA8EE93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4143" y="1763818"/>
            <a:ext cx="11079288" cy="38505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rgbClr val="1D4455"/>
                </a:solidFill>
              </a:defRPr>
            </a:lvl1pPr>
          </a:lstStyle>
          <a:p>
            <a:pPr lvl="0"/>
            <a:r>
              <a:rPr lang="fr-FR" dirty="0"/>
              <a:t>Texte </a:t>
            </a:r>
          </a:p>
        </p:txBody>
      </p:sp>
      <p:sp>
        <p:nvSpPr>
          <p:cNvPr id="8" name="Titre 4">
            <a:extLst>
              <a:ext uri="{FF2B5EF4-FFF2-40B4-BE49-F238E27FC236}">
                <a16:creationId xmlns:a16="http://schemas.microsoft.com/office/drawing/2014/main" id="{BAA65031-B8A3-4F7B-A714-E61E10FB56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143" y="202126"/>
            <a:ext cx="6757767" cy="78115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1D4455"/>
                </a:solidFill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9" name="Espace réservé du texte 28">
            <a:extLst>
              <a:ext uri="{FF2B5EF4-FFF2-40B4-BE49-F238E27FC236}">
                <a16:creationId xmlns:a16="http://schemas.microsoft.com/office/drawing/2014/main" id="{8566CE47-960E-4828-AA62-BE7F5EDCCFC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4513" y="982663"/>
            <a:ext cx="6757987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00A099"/>
                </a:solidFill>
              </a:defRPr>
            </a:lvl1pPr>
          </a:lstStyle>
          <a:p>
            <a:pPr lvl="0"/>
            <a:r>
              <a:rPr lang="fr-FR" dirty="0"/>
              <a:t>Sous-titre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509FBF3-8F54-42A0-A3F8-E383D80CBC33}"/>
              </a:ext>
            </a:extLst>
          </p:cNvPr>
          <p:cNvSpPr/>
          <p:nvPr userDrawn="1"/>
        </p:nvSpPr>
        <p:spPr>
          <a:xfrm>
            <a:off x="11759243" y="6453999"/>
            <a:ext cx="300488" cy="30048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9300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0186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75" r:id="rId2"/>
    <p:sldLayoutId id="2147483651" r:id="rId3"/>
    <p:sldLayoutId id="2147483653" r:id="rId4"/>
    <p:sldLayoutId id="2147483654" r:id="rId5"/>
    <p:sldLayoutId id="2147483676" r:id="rId6"/>
    <p:sldLayoutId id="2147483655" r:id="rId7"/>
    <p:sldLayoutId id="2147483674" r:id="rId8"/>
    <p:sldLayoutId id="2147483677" r:id="rId9"/>
    <p:sldLayoutId id="2147483683" r:id="rId10"/>
    <p:sldLayoutId id="2147483657" r:id="rId11"/>
    <p:sldLayoutId id="2147483670" r:id="rId12"/>
    <p:sldLayoutId id="2147483678" r:id="rId13"/>
    <p:sldLayoutId id="2147483669" r:id="rId14"/>
    <p:sldLayoutId id="2147483673" r:id="rId15"/>
    <p:sldLayoutId id="2147483672" r:id="rId16"/>
    <p:sldLayoutId id="2147483679" r:id="rId17"/>
    <p:sldLayoutId id="2147483681" r:id="rId18"/>
    <p:sldLayoutId id="2147483658" r:id="rId19"/>
    <p:sldLayoutId id="2147483660" r:id="rId20"/>
    <p:sldLayoutId id="2147483661" r:id="rId21"/>
    <p:sldLayoutId id="2147483662" r:id="rId22"/>
    <p:sldLayoutId id="2147483684" r:id="rId23"/>
    <p:sldLayoutId id="2147483685" r:id="rId24"/>
    <p:sldLayoutId id="2147483663" r:id="rId25"/>
    <p:sldLayoutId id="2147483665" r:id="rId26"/>
    <p:sldLayoutId id="2147483664" r:id="rId27"/>
    <p:sldLayoutId id="2147483680" r:id="rId28"/>
    <p:sldLayoutId id="2147483682" r:id="rId29"/>
    <p:sldLayoutId id="2147483686" r:id="rId30"/>
    <p:sldLayoutId id="2147483687" r:id="rId3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16D1D38-8C23-42F3-B161-5593040122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sz="3600" dirty="0"/>
              <a:t>Test Calepinages</a:t>
            </a:r>
          </a:p>
        </p:txBody>
      </p:sp>
    </p:spTree>
    <p:extLst>
      <p:ext uri="{BB962C8B-B14F-4D97-AF65-F5344CB8AC3E}">
        <p14:creationId xmlns:p14="http://schemas.microsoft.com/office/powerpoint/2010/main" val="1385188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CD5930D-3EDA-4119-A4AC-84E19F90D98B}"/>
              </a:ext>
            </a:extLst>
          </p:cNvPr>
          <p:cNvSpPr/>
          <p:nvPr/>
        </p:nvSpPr>
        <p:spPr>
          <a:xfrm>
            <a:off x="0" y="5546"/>
            <a:ext cx="12191999" cy="901747"/>
          </a:xfrm>
          <a:prstGeom prst="rect">
            <a:avLst/>
          </a:prstGeom>
          <a:gradFill>
            <a:gsLst>
              <a:gs pos="1300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object 10">
            <a:extLst>
              <a:ext uri="{FF2B5EF4-FFF2-40B4-BE49-F238E27FC236}">
                <a16:creationId xmlns:a16="http://schemas.microsoft.com/office/drawing/2014/main" id="{2B1D5945-1BD1-4CB1-9B57-E75062FF9163}"/>
              </a:ext>
            </a:extLst>
          </p:cNvPr>
          <p:cNvSpPr txBox="1">
            <a:spLocks/>
          </p:cNvSpPr>
          <p:nvPr/>
        </p:nvSpPr>
        <p:spPr>
          <a:xfrm>
            <a:off x="994971" y="261904"/>
            <a:ext cx="10202059" cy="10105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900" b="0" i="0">
                <a:solidFill>
                  <a:srgbClr val="505C62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200" b="1" kern="0" spc="-40" dirty="0">
                <a:solidFill>
                  <a:schemeClr val="bg1"/>
                </a:solidFill>
                <a:latin typeface="+mj-lt"/>
              </a:rPr>
              <a:t>Hangar – 300 kWc</a:t>
            </a:r>
          </a:p>
          <a:p>
            <a:pPr marL="12700" algn="ctr">
              <a:spcBef>
                <a:spcPts val="100"/>
              </a:spcBef>
            </a:pPr>
            <a:r>
              <a:rPr lang="fr-FR" sz="3200" b="1" kern="0" spc="-15" dirty="0">
                <a:latin typeface="+mj-lt"/>
              </a:rPr>
              <a:t> </a:t>
            </a:r>
            <a:endParaRPr lang="fr-FR" sz="3200" b="1" kern="0" dirty="0">
              <a:latin typeface="+mj-lt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AE21A21-7D98-4861-A834-D61035AC0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362" y="1447010"/>
            <a:ext cx="6117800" cy="48451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48887A1-E1AC-4037-8DBC-27C71A5F52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95" b="8445"/>
          <a:stretch/>
        </p:blipFill>
        <p:spPr>
          <a:xfrm>
            <a:off x="6716499" y="2738240"/>
            <a:ext cx="4878005" cy="24458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8306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CD5930D-3EDA-4119-A4AC-84E19F90D98B}"/>
              </a:ext>
            </a:extLst>
          </p:cNvPr>
          <p:cNvSpPr/>
          <p:nvPr/>
        </p:nvSpPr>
        <p:spPr>
          <a:xfrm>
            <a:off x="0" y="5546"/>
            <a:ext cx="12191999" cy="901747"/>
          </a:xfrm>
          <a:prstGeom prst="rect">
            <a:avLst/>
          </a:prstGeom>
          <a:gradFill>
            <a:gsLst>
              <a:gs pos="1300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object 10">
            <a:extLst>
              <a:ext uri="{FF2B5EF4-FFF2-40B4-BE49-F238E27FC236}">
                <a16:creationId xmlns:a16="http://schemas.microsoft.com/office/drawing/2014/main" id="{2B1D5945-1BD1-4CB1-9B57-E75062FF9163}"/>
              </a:ext>
            </a:extLst>
          </p:cNvPr>
          <p:cNvSpPr txBox="1">
            <a:spLocks/>
          </p:cNvSpPr>
          <p:nvPr/>
        </p:nvSpPr>
        <p:spPr>
          <a:xfrm>
            <a:off x="994971" y="261904"/>
            <a:ext cx="10202059" cy="10105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900" b="0" i="0">
                <a:solidFill>
                  <a:srgbClr val="505C62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200" b="1" kern="0" spc="-40" dirty="0">
                <a:solidFill>
                  <a:schemeClr val="bg1"/>
                </a:solidFill>
                <a:latin typeface="+mj-lt"/>
              </a:rPr>
              <a:t>Calepinages</a:t>
            </a:r>
          </a:p>
          <a:p>
            <a:pPr marL="12700" algn="ctr">
              <a:spcBef>
                <a:spcPts val="100"/>
              </a:spcBef>
            </a:pPr>
            <a:r>
              <a:rPr lang="fr-FR" sz="3200" b="1" kern="0" spc="-15" dirty="0">
                <a:latin typeface="+mj-lt"/>
              </a:rPr>
              <a:t> </a:t>
            </a:r>
            <a:endParaRPr lang="fr-FR" sz="3200" b="1" kern="0" dirty="0">
              <a:latin typeface="+mj-lt"/>
            </a:endParaRPr>
          </a:p>
        </p:txBody>
      </p:sp>
      <p:graphicFrame>
        <p:nvGraphicFramePr>
          <p:cNvPr id="2" name="Tableau 3">
            <a:extLst>
              <a:ext uri="{FF2B5EF4-FFF2-40B4-BE49-F238E27FC236}">
                <a16:creationId xmlns:a16="http://schemas.microsoft.com/office/drawing/2014/main" id="{70BF54A6-4C67-4587-AF21-743EA519AB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520862"/>
              </p:ext>
            </p:extLst>
          </p:nvPr>
        </p:nvGraphicFramePr>
        <p:xfrm>
          <a:off x="1899919" y="1272437"/>
          <a:ext cx="8128000" cy="4668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2099273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9027355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5870476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287318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Nom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Type de Projet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Puissance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9654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dirty="0"/>
                        <a:t>Bouillargues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dirty="0"/>
                        <a:t>43.815749, 4.424336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Toiture inclinée, rénovation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300 kWc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99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VALENCE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dirty="0"/>
                        <a:t>44.916871, 4.909036 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Ombrières de parking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200 kWc (doubles au NORD)</a:t>
                      </a:r>
                    </a:p>
                    <a:p>
                      <a:r>
                        <a:rPr lang="fr-FR" dirty="0"/>
                        <a:t>et 100 kWc (petites à l’ouest)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651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VITROLES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dirty="0"/>
                        <a:t>43.422452, 5.254085 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Toit plat orienté SUD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486 kWc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835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VITROLES 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dirty="0"/>
                        <a:t>43.422452, 5.254085 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Toit plat orienté EST-OUEST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636 kWc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903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Hangar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dirty="0"/>
                        <a:t>43.838915, 3.281521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Toiture inclinée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300 kWc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1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2148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CD5930D-3EDA-4119-A4AC-84E19F90D98B}"/>
              </a:ext>
            </a:extLst>
          </p:cNvPr>
          <p:cNvSpPr/>
          <p:nvPr/>
        </p:nvSpPr>
        <p:spPr>
          <a:xfrm>
            <a:off x="0" y="5546"/>
            <a:ext cx="12191999" cy="901747"/>
          </a:xfrm>
          <a:prstGeom prst="rect">
            <a:avLst/>
          </a:prstGeom>
          <a:gradFill>
            <a:gsLst>
              <a:gs pos="1300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object 10">
            <a:extLst>
              <a:ext uri="{FF2B5EF4-FFF2-40B4-BE49-F238E27FC236}">
                <a16:creationId xmlns:a16="http://schemas.microsoft.com/office/drawing/2014/main" id="{2B1D5945-1BD1-4CB1-9B57-E75062FF9163}"/>
              </a:ext>
            </a:extLst>
          </p:cNvPr>
          <p:cNvSpPr txBox="1">
            <a:spLocks/>
          </p:cNvSpPr>
          <p:nvPr/>
        </p:nvSpPr>
        <p:spPr>
          <a:xfrm>
            <a:off x="994971" y="261904"/>
            <a:ext cx="10202059" cy="10105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900" b="0" i="0">
                <a:solidFill>
                  <a:srgbClr val="505C62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200" b="1" kern="0" spc="-40" dirty="0">
                <a:solidFill>
                  <a:schemeClr val="bg1"/>
                </a:solidFill>
                <a:latin typeface="+mj-lt"/>
              </a:rPr>
              <a:t>Bouillargues – 300 kWc</a:t>
            </a:r>
          </a:p>
          <a:p>
            <a:pPr marL="12700" algn="ctr">
              <a:spcBef>
                <a:spcPts val="100"/>
              </a:spcBef>
            </a:pPr>
            <a:r>
              <a:rPr lang="fr-FR" sz="3200" b="1" kern="0" spc="-15" dirty="0">
                <a:latin typeface="+mj-lt"/>
              </a:rPr>
              <a:t> </a:t>
            </a:r>
            <a:endParaRPr lang="fr-FR" sz="3200" b="1" kern="0" dirty="0">
              <a:latin typeface="+mj-lt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4A1B575-6676-4530-B780-C68509681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122" y="1087933"/>
            <a:ext cx="7272497" cy="550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245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CD5930D-3EDA-4119-A4AC-84E19F90D98B}"/>
              </a:ext>
            </a:extLst>
          </p:cNvPr>
          <p:cNvSpPr/>
          <p:nvPr/>
        </p:nvSpPr>
        <p:spPr>
          <a:xfrm>
            <a:off x="0" y="5546"/>
            <a:ext cx="12191999" cy="901747"/>
          </a:xfrm>
          <a:prstGeom prst="rect">
            <a:avLst/>
          </a:prstGeom>
          <a:gradFill>
            <a:gsLst>
              <a:gs pos="1300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object 10">
            <a:extLst>
              <a:ext uri="{FF2B5EF4-FFF2-40B4-BE49-F238E27FC236}">
                <a16:creationId xmlns:a16="http://schemas.microsoft.com/office/drawing/2014/main" id="{2B1D5945-1BD1-4CB1-9B57-E75062FF9163}"/>
              </a:ext>
            </a:extLst>
          </p:cNvPr>
          <p:cNvSpPr txBox="1">
            <a:spLocks/>
          </p:cNvSpPr>
          <p:nvPr/>
        </p:nvSpPr>
        <p:spPr>
          <a:xfrm>
            <a:off x="994971" y="261904"/>
            <a:ext cx="10202059" cy="10105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900" b="0" i="0">
                <a:solidFill>
                  <a:srgbClr val="505C62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200" b="1" kern="0" spc="-40" dirty="0">
                <a:solidFill>
                  <a:schemeClr val="bg1"/>
                </a:solidFill>
                <a:latin typeface="+mj-lt"/>
              </a:rPr>
              <a:t>Valence – 200 + 100 kWc</a:t>
            </a:r>
          </a:p>
          <a:p>
            <a:pPr marL="12700" algn="ctr">
              <a:spcBef>
                <a:spcPts val="100"/>
              </a:spcBef>
            </a:pPr>
            <a:r>
              <a:rPr lang="fr-FR" sz="3200" b="1" kern="0" spc="-15" dirty="0">
                <a:latin typeface="+mj-lt"/>
              </a:rPr>
              <a:t> </a:t>
            </a:r>
            <a:endParaRPr lang="fr-FR" sz="3200" b="1" kern="0" dirty="0">
              <a:latin typeface="+mj-lt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0EF8C0A-76B8-4FF6-A7C7-CF2D312B0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638" y="1030258"/>
            <a:ext cx="9324724" cy="56264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26044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CD5930D-3EDA-4119-A4AC-84E19F90D98B}"/>
              </a:ext>
            </a:extLst>
          </p:cNvPr>
          <p:cNvSpPr/>
          <p:nvPr/>
        </p:nvSpPr>
        <p:spPr>
          <a:xfrm>
            <a:off x="0" y="5546"/>
            <a:ext cx="12191999" cy="901747"/>
          </a:xfrm>
          <a:prstGeom prst="rect">
            <a:avLst/>
          </a:prstGeom>
          <a:gradFill>
            <a:gsLst>
              <a:gs pos="1300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object 10">
            <a:extLst>
              <a:ext uri="{FF2B5EF4-FFF2-40B4-BE49-F238E27FC236}">
                <a16:creationId xmlns:a16="http://schemas.microsoft.com/office/drawing/2014/main" id="{2B1D5945-1BD1-4CB1-9B57-E75062FF9163}"/>
              </a:ext>
            </a:extLst>
          </p:cNvPr>
          <p:cNvSpPr txBox="1">
            <a:spLocks/>
          </p:cNvSpPr>
          <p:nvPr/>
        </p:nvSpPr>
        <p:spPr>
          <a:xfrm>
            <a:off x="994971" y="261904"/>
            <a:ext cx="10202059" cy="10105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900" b="0" i="0">
                <a:solidFill>
                  <a:srgbClr val="505C62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200" b="1" kern="0" spc="-40" dirty="0">
                <a:solidFill>
                  <a:schemeClr val="bg1"/>
                </a:solidFill>
                <a:latin typeface="+mj-lt"/>
              </a:rPr>
              <a:t>Valence – 200 + 100 kWc</a:t>
            </a:r>
          </a:p>
          <a:p>
            <a:pPr marL="12700" algn="ctr">
              <a:spcBef>
                <a:spcPts val="100"/>
              </a:spcBef>
            </a:pPr>
            <a:r>
              <a:rPr lang="fr-FR" sz="3200" b="1" kern="0" spc="-15" dirty="0">
                <a:latin typeface="+mj-lt"/>
              </a:rPr>
              <a:t> </a:t>
            </a:r>
            <a:endParaRPr lang="fr-FR" sz="3200" b="1" kern="0" dirty="0">
              <a:latin typeface="+mj-lt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B34A781-8ED4-4B92-B5FE-C7FE458CA3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1" t="8088" b="4061"/>
          <a:stretch/>
        </p:blipFill>
        <p:spPr>
          <a:xfrm>
            <a:off x="427759" y="1010055"/>
            <a:ext cx="11336482" cy="50393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1449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CD5930D-3EDA-4119-A4AC-84E19F90D98B}"/>
              </a:ext>
            </a:extLst>
          </p:cNvPr>
          <p:cNvSpPr/>
          <p:nvPr/>
        </p:nvSpPr>
        <p:spPr>
          <a:xfrm>
            <a:off x="0" y="5546"/>
            <a:ext cx="12191999" cy="901747"/>
          </a:xfrm>
          <a:prstGeom prst="rect">
            <a:avLst/>
          </a:prstGeom>
          <a:gradFill>
            <a:gsLst>
              <a:gs pos="1300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object 10">
            <a:extLst>
              <a:ext uri="{FF2B5EF4-FFF2-40B4-BE49-F238E27FC236}">
                <a16:creationId xmlns:a16="http://schemas.microsoft.com/office/drawing/2014/main" id="{2B1D5945-1BD1-4CB1-9B57-E75062FF9163}"/>
              </a:ext>
            </a:extLst>
          </p:cNvPr>
          <p:cNvSpPr txBox="1">
            <a:spLocks/>
          </p:cNvSpPr>
          <p:nvPr/>
        </p:nvSpPr>
        <p:spPr>
          <a:xfrm>
            <a:off x="994971" y="261904"/>
            <a:ext cx="10202059" cy="10105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900" b="0" i="0">
                <a:solidFill>
                  <a:srgbClr val="505C62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200" b="1" kern="0" spc="-40" dirty="0">
                <a:solidFill>
                  <a:schemeClr val="bg1"/>
                </a:solidFill>
                <a:latin typeface="+mj-lt"/>
              </a:rPr>
              <a:t>Vitrolles 1 – 500 kWc</a:t>
            </a:r>
          </a:p>
          <a:p>
            <a:pPr marL="12700" algn="ctr">
              <a:spcBef>
                <a:spcPts val="100"/>
              </a:spcBef>
            </a:pPr>
            <a:r>
              <a:rPr lang="fr-FR" sz="3200" b="1" kern="0" spc="-15" dirty="0">
                <a:latin typeface="+mj-lt"/>
              </a:rPr>
              <a:t> </a:t>
            </a:r>
            <a:endParaRPr lang="fr-FR" sz="3200" b="1" kern="0" dirty="0">
              <a:latin typeface="+mj-lt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AD9BC6D-6E7D-4FA8-846F-3843964A9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960" y="1084195"/>
            <a:ext cx="7335520" cy="55119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0906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CD5930D-3EDA-4119-A4AC-84E19F90D98B}"/>
              </a:ext>
            </a:extLst>
          </p:cNvPr>
          <p:cNvSpPr/>
          <p:nvPr/>
        </p:nvSpPr>
        <p:spPr>
          <a:xfrm>
            <a:off x="0" y="5546"/>
            <a:ext cx="12191999" cy="901747"/>
          </a:xfrm>
          <a:prstGeom prst="rect">
            <a:avLst/>
          </a:prstGeom>
          <a:gradFill>
            <a:gsLst>
              <a:gs pos="1300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object 10">
            <a:extLst>
              <a:ext uri="{FF2B5EF4-FFF2-40B4-BE49-F238E27FC236}">
                <a16:creationId xmlns:a16="http://schemas.microsoft.com/office/drawing/2014/main" id="{2B1D5945-1BD1-4CB1-9B57-E75062FF9163}"/>
              </a:ext>
            </a:extLst>
          </p:cNvPr>
          <p:cNvSpPr txBox="1">
            <a:spLocks/>
          </p:cNvSpPr>
          <p:nvPr/>
        </p:nvSpPr>
        <p:spPr>
          <a:xfrm>
            <a:off x="994971" y="261904"/>
            <a:ext cx="10202059" cy="10105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900" b="0" i="0">
                <a:solidFill>
                  <a:srgbClr val="505C62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200" b="1" kern="0" spc="-40" dirty="0">
                <a:solidFill>
                  <a:schemeClr val="bg1"/>
                </a:solidFill>
                <a:latin typeface="+mj-lt"/>
              </a:rPr>
              <a:t>Vitrolles 2 – 636 kWc</a:t>
            </a:r>
          </a:p>
          <a:p>
            <a:pPr marL="12700" algn="ctr">
              <a:spcBef>
                <a:spcPts val="100"/>
              </a:spcBef>
            </a:pPr>
            <a:r>
              <a:rPr lang="fr-FR" sz="3200" b="1" kern="0" spc="-15" dirty="0">
                <a:latin typeface="+mj-lt"/>
              </a:rPr>
              <a:t> </a:t>
            </a:r>
            <a:endParaRPr lang="fr-FR" sz="3200" b="1" kern="0" dirty="0">
              <a:latin typeface="+mj-lt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6341BE6-437B-442B-924E-0822C4BE6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858" y="1002273"/>
            <a:ext cx="7648277" cy="57377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8400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CD5930D-3EDA-4119-A4AC-84E19F90D98B}"/>
              </a:ext>
            </a:extLst>
          </p:cNvPr>
          <p:cNvSpPr/>
          <p:nvPr/>
        </p:nvSpPr>
        <p:spPr>
          <a:xfrm>
            <a:off x="0" y="5546"/>
            <a:ext cx="12191999" cy="901747"/>
          </a:xfrm>
          <a:prstGeom prst="rect">
            <a:avLst/>
          </a:prstGeom>
          <a:gradFill>
            <a:gsLst>
              <a:gs pos="1300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object 10">
            <a:extLst>
              <a:ext uri="{FF2B5EF4-FFF2-40B4-BE49-F238E27FC236}">
                <a16:creationId xmlns:a16="http://schemas.microsoft.com/office/drawing/2014/main" id="{2B1D5945-1BD1-4CB1-9B57-E75062FF9163}"/>
              </a:ext>
            </a:extLst>
          </p:cNvPr>
          <p:cNvSpPr txBox="1">
            <a:spLocks/>
          </p:cNvSpPr>
          <p:nvPr/>
        </p:nvSpPr>
        <p:spPr>
          <a:xfrm>
            <a:off x="994971" y="261904"/>
            <a:ext cx="10202059" cy="10105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900" b="0" i="0">
                <a:solidFill>
                  <a:srgbClr val="505C62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200" b="1" kern="0" spc="-40" dirty="0">
                <a:solidFill>
                  <a:schemeClr val="bg1"/>
                </a:solidFill>
                <a:latin typeface="+mj-lt"/>
              </a:rPr>
              <a:t>Vitrolles 2 – 636 kWc</a:t>
            </a:r>
          </a:p>
          <a:p>
            <a:pPr marL="12700" algn="ctr">
              <a:spcBef>
                <a:spcPts val="100"/>
              </a:spcBef>
            </a:pPr>
            <a:r>
              <a:rPr lang="fr-FR" sz="3200" b="1" kern="0" spc="-15" dirty="0">
                <a:latin typeface="+mj-lt"/>
              </a:rPr>
              <a:t> </a:t>
            </a:r>
            <a:endParaRPr lang="fr-FR" sz="3200" b="1" kern="0" dirty="0">
              <a:latin typeface="+mj-lt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3629317-C3EF-4B24-8E25-B7FFF6A5D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784" y="1103020"/>
            <a:ext cx="9822426" cy="52814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1738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CD5930D-3EDA-4119-A4AC-84E19F90D98B}"/>
              </a:ext>
            </a:extLst>
          </p:cNvPr>
          <p:cNvSpPr/>
          <p:nvPr/>
        </p:nvSpPr>
        <p:spPr>
          <a:xfrm>
            <a:off x="0" y="5546"/>
            <a:ext cx="12191999" cy="901747"/>
          </a:xfrm>
          <a:prstGeom prst="rect">
            <a:avLst/>
          </a:prstGeom>
          <a:gradFill>
            <a:gsLst>
              <a:gs pos="13000">
                <a:srgbClr val="AEC90B"/>
              </a:gs>
              <a:gs pos="100000">
                <a:srgbClr val="00A099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0" name="object 10">
            <a:extLst>
              <a:ext uri="{FF2B5EF4-FFF2-40B4-BE49-F238E27FC236}">
                <a16:creationId xmlns:a16="http://schemas.microsoft.com/office/drawing/2014/main" id="{2B1D5945-1BD1-4CB1-9B57-E75062FF9163}"/>
              </a:ext>
            </a:extLst>
          </p:cNvPr>
          <p:cNvSpPr txBox="1">
            <a:spLocks/>
          </p:cNvSpPr>
          <p:nvPr/>
        </p:nvSpPr>
        <p:spPr>
          <a:xfrm>
            <a:off x="994971" y="261904"/>
            <a:ext cx="10202059" cy="10105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900" b="0" i="0">
                <a:solidFill>
                  <a:srgbClr val="505C62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 algn="ctr">
              <a:spcBef>
                <a:spcPts val="100"/>
              </a:spcBef>
            </a:pPr>
            <a:r>
              <a:rPr lang="fr-FR" sz="3200" b="1" kern="0" spc="-40" dirty="0">
                <a:solidFill>
                  <a:schemeClr val="bg1"/>
                </a:solidFill>
                <a:latin typeface="+mj-lt"/>
              </a:rPr>
              <a:t>Vitrolles 2 – 636 kWc</a:t>
            </a:r>
          </a:p>
          <a:p>
            <a:pPr marL="12700" algn="ctr">
              <a:spcBef>
                <a:spcPts val="100"/>
              </a:spcBef>
            </a:pPr>
            <a:r>
              <a:rPr lang="fr-FR" sz="3200" b="1" kern="0" spc="-15" dirty="0">
                <a:latin typeface="+mj-lt"/>
              </a:rPr>
              <a:t> </a:t>
            </a:r>
            <a:endParaRPr lang="fr-FR" sz="3200" b="1" kern="0" dirty="0">
              <a:latin typeface="+mj-lt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19667B4-62FF-4604-9235-69E77C5633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81" b="1792"/>
          <a:stretch/>
        </p:blipFill>
        <p:spPr>
          <a:xfrm>
            <a:off x="1571206" y="1019478"/>
            <a:ext cx="9049581" cy="55386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9043579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 1">
      <a:dk1>
        <a:sysClr val="windowText" lastClr="000000"/>
      </a:dk1>
      <a:lt1>
        <a:srgbClr val="FFFFFF"/>
      </a:lt1>
      <a:dk2>
        <a:srgbClr val="44546A"/>
      </a:dk2>
      <a:lt2>
        <a:srgbClr val="F2F2F2"/>
      </a:lt2>
      <a:accent1>
        <a:srgbClr val="1B4356"/>
      </a:accent1>
      <a:accent2>
        <a:srgbClr val="00B1BB"/>
      </a:accent2>
      <a:accent3>
        <a:srgbClr val="55B577"/>
      </a:accent3>
      <a:accent4>
        <a:srgbClr val="AEC90B"/>
      </a:accent4>
      <a:accent5>
        <a:srgbClr val="FFDD00"/>
      </a:accent5>
      <a:accent6>
        <a:srgbClr val="EC5F65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sque_TENERGIE" id="{B1ED840D-2883-43B6-9FEC-343B0E303671}" vid="{36D72EE1-1199-4F29-9ED9-1B905A03F7C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03D798A6FDD648B8EAE1FB1B994E97" ma:contentTypeVersion="11" ma:contentTypeDescription="Crée un document." ma:contentTypeScope="" ma:versionID="dc67cd250c4387563525400db24f4200">
  <xsd:schema xmlns:xsd="http://www.w3.org/2001/XMLSchema" xmlns:xs="http://www.w3.org/2001/XMLSchema" xmlns:p="http://schemas.microsoft.com/office/2006/metadata/properties" xmlns:ns3="726bc5f4-7f69-479e-825d-44c1bea6adb6" xmlns:ns4="5d5a7d7a-04a5-4b19-bf01-abf01a4c0e61" targetNamespace="http://schemas.microsoft.com/office/2006/metadata/properties" ma:root="true" ma:fieldsID="516f117083c080855c38af15be57d751" ns3:_="" ns4:_="">
    <xsd:import namespace="726bc5f4-7f69-479e-825d-44c1bea6adb6"/>
    <xsd:import namespace="5d5a7d7a-04a5-4b19-bf01-abf01a4c0e6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6bc5f4-7f69-479e-825d-44c1bea6ad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5a7d7a-04a5-4b19-bf01-abf01a4c0e6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316A6E-D07D-4CB1-ADBD-F4194BBC73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D2E21D1-6484-46E9-B013-DD491E35BF7F}">
  <ds:schemaRefs>
    <ds:schemaRef ds:uri="http://schemas.microsoft.com/office/2006/documentManagement/types"/>
    <ds:schemaRef ds:uri="http://schemas.openxmlformats.org/package/2006/metadata/core-properties"/>
    <ds:schemaRef ds:uri="5d5a7d7a-04a5-4b19-bf01-abf01a4c0e61"/>
    <ds:schemaRef ds:uri="http://www.w3.org/XML/1998/namespace"/>
    <ds:schemaRef ds:uri="http://purl.org/dc/terms/"/>
    <ds:schemaRef ds:uri="726bc5f4-7f69-479e-825d-44c1bea6adb6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1B21E256-9E4A-4DAB-9F23-FD05FF5F0F4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26bc5f4-7f69-479e-825d-44c1bea6adb6"/>
    <ds:schemaRef ds:uri="5d5a7d7a-04a5-4b19-bf01-abf01a4c0e6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Masque_TENERGIE</Template>
  <TotalTime>3369</TotalTime>
  <Words>120</Words>
  <Application>Microsoft Office PowerPoint</Application>
  <PresentationFormat>Grand écran</PresentationFormat>
  <Paragraphs>44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Calibri</vt:lpstr>
      <vt:lpstr>Helvetica LT Std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David RESILLAS</dc:creator>
  <cp:lastModifiedBy>David RESILLAS</cp:lastModifiedBy>
  <cp:revision>94</cp:revision>
  <cp:lastPrinted>2019-10-16T12:54:10Z</cp:lastPrinted>
  <dcterms:created xsi:type="dcterms:W3CDTF">2019-09-12T15:22:18Z</dcterms:created>
  <dcterms:modified xsi:type="dcterms:W3CDTF">2020-06-08T17:40:53Z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0x0101006603D798A6FDD648B8EAE1FB1B994E97</vt:lpwstr>
  </property>
</Properties>
</file>

<file path=docProps/thumbnail.jpeg>
</file>